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gMb86DU5IfC7LR9YgRE0VTUYc4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ไลด์ชื่อเรื่อ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ข้อความแนวตั้ง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ข้อความและชื่อเรื่องแนวตั้ง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เนื้อหา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่วนหัวของส่วน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 2 ส่วน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การเปรียบเทียบ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ฉพาะชื่อเรื่อง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ว่างเปล่า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พร้อมคำอธิบายภาพ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รูปภาพพร้อมคำอธิบายภาพ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0" y="0"/>
            <a:ext cx="121613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0" y="0"/>
            <a:ext cx="121613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0" y="0"/>
            <a:ext cx="121613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0" y="0"/>
            <a:ext cx="1216136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ธีมของ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2024-04-20T01:51:04Z</dcterms:created>
  <dc:creator>OS</dc:creator>
</cp:coreProperties>
</file>