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862" r:id="rId2"/>
    <p:sldId id="4575" r:id="rId3"/>
    <p:sldId id="766" r:id="rId4"/>
    <p:sldId id="4858" r:id="rId5"/>
    <p:sldId id="4860" r:id="rId6"/>
    <p:sldId id="4834" r:id="rId7"/>
    <p:sldId id="4861" r:id="rId8"/>
    <p:sldId id="261" r:id="rId9"/>
    <p:sldId id="4538" r:id="rId10"/>
    <p:sldId id="4864" r:id="rId11"/>
    <p:sldId id="4863" r:id="rId12"/>
  </p:sldIdLst>
  <p:sldSz cx="12192000" cy="6858000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B9034-0305-46D9-9C8A-E9362C984BF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DE83CB78-7945-4B0B-BB54-D0D0787E734D}">
      <dgm:prSet phldrT="[ข้อความ]"/>
      <dgm:spPr>
        <a:solidFill>
          <a:srgbClr val="FFCCFF">
            <a:alpha val="50000"/>
          </a:srgbClr>
        </a:solidFill>
      </dgm:spPr>
      <dgm:t>
        <a:bodyPr/>
        <a:lstStyle/>
        <a:p>
          <a:r>
            <a:rPr lang="en-US" dirty="0"/>
            <a:t>EF</a:t>
          </a:r>
          <a:endParaRPr lang="th-TH" dirty="0"/>
        </a:p>
      </dgm:t>
    </dgm:pt>
    <dgm:pt modelId="{941E4205-541A-4C52-A666-01B7147B36F9}" type="parTrans" cxnId="{B40BB6FA-8101-48C4-AB91-3C89F76D898A}">
      <dgm:prSet/>
      <dgm:spPr/>
      <dgm:t>
        <a:bodyPr/>
        <a:lstStyle/>
        <a:p>
          <a:endParaRPr lang="th-TH"/>
        </a:p>
      </dgm:t>
    </dgm:pt>
    <dgm:pt modelId="{8173A5B6-A800-43D7-AD80-DACD3A0D83C6}" type="sibTrans" cxnId="{B40BB6FA-8101-48C4-AB91-3C89F76D898A}">
      <dgm:prSet/>
      <dgm:spPr/>
      <dgm:t>
        <a:bodyPr/>
        <a:lstStyle/>
        <a:p>
          <a:endParaRPr lang="th-TH"/>
        </a:p>
      </dgm:t>
    </dgm:pt>
    <dgm:pt modelId="{6EE04F36-B2A4-4F97-B36E-BD239991015B}">
      <dgm:prSet phldrT="[ข้อความ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h-TH" b="1" dirty="0"/>
            <a:t>พัฒนาการ</a:t>
          </a:r>
        </a:p>
      </dgm:t>
    </dgm:pt>
    <dgm:pt modelId="{CB9E9DB2-D7D8-42C2-891F-196475864BE2}" type="parTrans" cxnId="{8C2A652E-9849-4EBA-87C9-701CB319E171}">
      <dgm:prSet/>
      <dgm:spPr/>
      <dgm:t>
        <a:bodyPr/>
        <a:lstStyle/>
        <a:p>
          <a:endParaRPr lang="th-TH"/>
        </a:p>
      </dgm:t>
    </dgm:pt>
    <dgm:pt modelId="{6DEAF027-DF97-4497-817C-0282B43A1D60}" type="sibTrans" cxnId="{8C2A652E-9849-4EBA-87C9-701CB319E171}">
      <dgm:prSet/>
      <dgm:spPr/>
      <dgm:t>
        <a:bodyPr/>
        <a:lstStyle/>
        <a:p>
          <a:endParaRPr lang="th-TH"/>
        </a:p>
      </dgm:t>
    </dgm:pt>
    <dgm:pt modelId="{5D39C6FE-E4B3-4ABA-B6F3-A3F6021FD894}">
      <dgm:prSet phldrT="[ข้อความ]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/>
            <a:t>Self</a:t>
          </a:r>
          <a:endParaRPr lang="th-TH" dirty="0"/>
        </a:p>
      </dgm:t>
    </dgm:pt>
    <dgm:pt modelId="{E0DC3EA6-7460-47A3-AF8C-086E0AA14F71}" type="parTrans" cxnId="{A00F3F4E-2495-4037-BBF3-4A36BCD8D4D6}">
      <dgm:prSet/>
      <dgm:spPr/>
      <dgm:t>
        <a:bodyPr/>
        <a:lstStyle/>
        <a:p>
          <a:endParaRPr lang="th-TH"/>
        </a:p>
      </dgm:t>
    </dgm:pt>
    <dgm:pt modelId="{E34F00DB-2C3A-4CCE-A48D-8511EB8F6498}" type="sibTrans" cxnId="{A00F3F4E-2495-4037-BBF3-4A36BCD8D4D6}">
      <dgm:prSet/>
      <dgm:spPr/>
      <dgm:t>
        <a:bodyPr/>
        <a:lstStyle/>
        <a:p>
          <a:endParaRPr lang="th-TH"/>
        </a:p>
      </dgm:t>
    </dgm:pt>
    <dgm:pt modelId="{388BF2C5-5E7D-49E4-B385-7A15DBB21B6A}" type="pres">
      <dgm:prSet presAssocID="{A7BB9034-0305-46D9-9C8A-E9362C984BFC}" presName="compositeShape" presStyleCnt="0">
        <dgm:presLayoutVars>
          <dgm:chMax val="7"/>
          <dgm:dir/>
          <dgm:resizeHandles val="exact"/>
        </dgm:presLayoutVars>
      </dgm:prSet>
      <dgm:spPr/>
    </dgm:pt>
    <dgm:pt modelId="{1126F003-ADC9-48B5-9CBF-7BAAA94DFAF5}" type="pres">
      <dgm:prSet presAssocID="{DE83CB78-7945-4B0B-BB54-D0D0787E734D}" presName="circ1" presStyleLbl="vennNode1" presStyleIdx="0" presStyleCnt="3"/>
      <dgm:spPr/>
    </dgm:pt>
    <dgm:pt modelId="{66684103-5C22-4234-9C73-A214A2F55E13}" type="pres">
      <dgm:prSet presAssocID="{DE83CB78-7945-4B0B-BB54-D0D0787E73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3973FFF-041C-40A7-8596-D731E0626F0B}" type="pres">
      <dgm:prSet presAssocID="{6EE04F36-B2A4-4F97-B36E-BD239991015B}" presName="circ2" presStyleLbl="vennNode1" presStyleIdx="1" presStyleCnt="3"/>
      <dgm:spPr/>
    </dgm:pt>
    <dgm:pt modelId="{28E7386F-237A-4276-B1F1-077455B1A705}" type="pres">
      <dgm:prSet presAssocID="{6EE04F36-B2A4-4F97-B36E-BD23999101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F41D96-0332-4CE9-B4DD-4437A4E81E51}" type="pres">
      <dgm:prSet presAssocID="{5D39C6FE-E4B3-4ABA-B6F3-A3F6021FD894}" presName="circ3" presStyleLbl="vennNode1" presStyleIdx="2" presStyleCnt="3"/>
      <dgm:spPr/>
    </dgm:pt>
    <dgm:pt modelId="{E6C7D512-B0AC-499E-91F0-3B838503D24C}" type="pres">
      <dgm:prSet presAssocID="{5D39C6FE-E4B3-4ABA-B6F3-A3F6021FD8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C462928-A5A9-4782-8AC8-80BBE69C02EC}" type="presOf" srcId="{5D39C6FE-E4B3-4ABA-B6F3-A3F6021FD894}" destId="{E6C7D512-B0AC-499E-91F0-3B838503D24C}" srcOrd="1" destOrd="0" presId="urn:microsoft.com/office/officeart/2005/8/layout/venn1"/>
    <dgm:cxn modelId="{8C2A652E-9849-4EBA-87C9-701CB319E171}" srcId="{A7BB9034-0305-46D9-9C8A-E9362C984BFC}" destId="{6EE04F36-B2A4-4F97-B36E-BD239991015B}" srcOrd="1" destOrd="0" parTransId="{CB9E9DB2-D7D8-42C2-891F-196475864BE2}" sibTransId="{6DEAF027-DF97-4497-817C-0282B43A1D60}"/>
    <dgm:cxn modelId="{6E24D53D-55E5-40FF-B3B5-769A541B871F}" type="presOf" srcId="{A7BB9034-0305-46D9-9C8A-E9362C984BFC}" destId="{388BF2C5-5E7D-49E4-B385-7A15DBB21B6A}" srcOrd="0" destOrd="0" presId="urn:microsoft.com/office/officeart/2005/8/layout/venn1"/>
    <dgm:cxn modelId="{0D6B2042-9FA1-487D-8579-7BEF69408283}" type="presOf" srcId="{DE83CB78-7945-4B0B-BB54-D0D0787E734D}" destId="{1126F003-ADC9-48B5-9CBF-7BAAA94DFAF5}" srcOrd="0" destOrd="0" presId="urn:microsoft.com/office/officeart/2005/8/layout/venn1"/>
    <dgm:cxn modelId="{A00F3F4E-2495-4037-BBF3-4A36BCD8D4D6}" srcId="{A7BB9034-0305-46D9-9C8A-E9362C984BFC}" destId="{5D39C6FE-E4B3-4ABA-B6F3-A3F6021FD894}" srcOrd="2" destOrd="0" parTransId="{E0DC3EA6-7460-47A3-AF8C-086E0AA14F71}" sibTransId="{E34F00DB-2C3A-4CCE-A48D-8511EB8F6498}"/>
    <dgm:cxn modelId="{2679B08B-35BA-4B89-A0B2-DC886F279861}" type="presOf" srcId="{6EE04F36-B2A4-4F97-B36E-BD239991015B}" destId="{43973FFF-041C-40A7-8596-D731E0626F0B}" srcOrd="0" destOrd="0" presId="urn:microsoft.com/office/officeart/2005/8/layout/venn1"/>
    <dgm:cxn modelId="{52ECB790-7584-4997-954D-60BD5B1FA735}" type="presOf" srcId="{5D39C6FE-E4B3-4ABA-B6F3-A3F6021FD894}" destId="{5BF41D96-0332-4CE9-B4DD-4437A4E81E51}" srcOrd="0" destOrd="0" presId="urn:microsoft.com/office/officeart/2005/8/layout/venn1"/>
    <dgm:cxn modelId="{A5B6E1AD-3952-4868-9892-4A5C7649F0DC}" type="presOf" srcId="{DE83CB78-7945-4B0B-BB54-D0D0787E734D}" destId="{66684103-5C22-4234-9C73-A214A2F55E13}" srcOrd="1" destOrd="0" presId="urn:microsoft.com/office/officeart/2005/8/layout/venn1"/>
    <dgm:cxn modelId="{ED34ABB0-9C66-46F9-8F84-87A7BE76F209}" type="presOf" srcId="{6EE04F36-B2A4-4F97-B36E-BD239991015B}" destId="{28E7386F-237A-4276-B1F1-077455B1A705}" srcOrd="1" destOrd="0" presId="urn:microsoft.com/office/officeart/2005/8/layout/venn1"/>
    <dgm:cxn modelId="{B40BB6FA-8101-48C4-AB91-3C89F76D898A}" srcId="{A7BB9034-0305-46D9-9C8A-E9362C984BFC}" destId="{DE83CB78-7945-4B0B-BB54-D0D0787E734D}" srcOrd="0" destOrd="0" parTransId="{941E4205-541A-4C52-A666-01B7147B36F9}" sibTransId="{8173A5B6-A800-43D7-AD80-DACD3A0D83C6}"/>
    <dgm:cxn modelId="{40ADFFC3-0C03-4C65-AFF6-4AC0B5C6BB84}" type="presParOf" srcId="{388BF2C5-5E7D-49E4-B385-7A15DBB21B6A}" destId="{1126F003-ADC9-48B5-9CBF-7BAAA94DFAF5}" srcOrd="0" destOrd="0" presId="urn:microsoft.com/office/officeart/2005/8/layout/venn1"/>
    <dgm:cxn modelId="{B2D2073E-5A4E-40B2-99B4-516D8E7B435D}" type="presParOf" srcId="{388BF2C5-5E7D-49E4-B385-7A15DBB21B6A}" destId="{66684103-5C22-4234-9C73-A214A2F55E13}" srcOrd="1" destOrd="0" presId="urn:microsoft.com/office/officeart/2005/8/layout/venn1"/>
    <dgm:cxn modelId="{D5B1D65B-CE0D-43BD-9F8C-1DB2D40E3C8C}" type="presParOf" srcId="{388BF2C5-5E7D-49E4-B385-7A15DBB21B6A}" destId="{43973FFF-041C-40A7-8596-D731E0626F0B}" srcOrd="2" destOrd="0" presId="urn:microsoft.com/office/officeart/2005/8/layout/venn1"/>
    <dgm:cxn modelId="{D2B8ED8E-5D21-4522-86BC-A2ED9F2769E1}" type="presParOf" srcId="{388BF2C5-5E7D-49E4-B385-7A15DBB21B6A}" destId="{28E7386F-237A-4276-B1F1-077455B1A705}" srcOrd="3" destOrd="0" presId="urn:microsoft.com/office/officeart/2005/8/layout/venn1"/>
    <dgm:cxn modelId="{0AA7163B-8B0E-4D10-AA1B-1852C1268D40}" type="presParOf" srcId="{388BF2C5-5E7D-49E4-B385-7A15DBB21B6A}" destId="{5BF41D96-0332-4CE9-B4DD-4437A4E81E51}" srcOrd="4" destOrd="0" presId="urn:microsoft.com/office/officeart/2005/8/layout/venn1"/>
    <dgm:cxn modelId="{AF67B650-515C-4D6A-B31C-F9F17530D861}" type="presParOf" srcId="{388BF2C5-5E7D-49E4-B385-7A15DBB21B6A}" destId="{E6C7D512-B0AC-499E-91F0-3B838503D24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6F003-ADC9-48B5-9CBF-7BAAA94DFAF5}">
      <dsp:nvSpPr>
        <dsp:cNvPr id="0" name=""/>
        <dsp:cNvSpPr/>
      </dsp:nvSpPr>
      <dsp:spPr>
        <a:xfrm>
          <a:off x="707093" y="36366"/>
          <a:ext cx="1745572" cy="1745572"/>
        </a:xfrm>
        <a:prstGeom prst="ellipse">
          <a:avLst/>
        </a:prstGeom>
        <a:solidFill>
          <a:srgbClr val="FFCCFF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EF</a:t>
          </a:r>
          <a:endParaRPr lang="th-TH" sz="2600" kern="1200" dirty="0"/>
        </a:p>
      </dsp:txBody>
      <dsp:txXfrm>
        <a:off x="939836" y="341841"/>
        <a:ext cx="1280086" cy="785507"/>
      </dsp:txXfrm>
    </dsp:sp>
    <dsp:sp modelId="{43973FFF-041C-40A7-8596-D731E0626F0B}">
      <dsp:nvSpPr>
        <dsp:cNvPr id="0" name=""/>
        <dsp:cNvSpPr/>
      </dsp:nvSpPr>
      <dsp:spPr>
        <a:xfrm>
          <a:off x="1336954" y="1127349"/>
          <a:ext cx="1745572" cy="1745572"/>
        </a:xfrm>
        <a:prstGeom prst="ellipse">
          <a:avLst/>
        </a:prstGeom>
        <a:solidFill>
          <a:schemeClr val="accent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/>
            <a:t>พัฒนาการ</a:t>
          </a:r>
        </a:p>
      </dsp:txBody>
      <dsp:txXfrm>
        <a:off x="1870808" y="1578288"/>
        <a:ext cx="1047343" cy="960065"/>
      </dsp:txXfrm>
    </dsp:sp>
    <dsp:sp modelId="{5BF41D96-0332-4CE9-B4DD-4437A4E81E51}">
      <dsp:nvSpPr>
        <dsp:cNvPr id="0" name=""/>
        <dsp:cNvSpPr/>
      </dsp:nvSpPr>
      <dsp:spPr>
        <a:xfrm>
          <a:off x="77232" y="1127349"/>
          <a:ext cx="1745572" cy="1745572"/>
        </a:xfrm>
        <a:prstGeom prst="ellipse">
          <a:avLst/>
        </a:prstGeom>
        <a:solidFill>
          <a:schemeClr val="accent3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Self</a:t>
          </a:r>
          <a:endParaRPr lang="th-TH" sz="2600" kern="1200" dirty="0"/>
        </a:p>
      </dsp:txBody>
      <dsp:txXfrm>
        <a:off x="241607" y="1578288"/>
        <a:ext cx="1047343" cy="96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00823-C7CF-4679-8A92-3AAECBF68875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FFBD-BE03-4691-BF82-D264E102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D0C195-FFB2-4A2C-BAD7-27D2F940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C8D1652-0FB5-44AB-B5DB-1AD84D641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939A45-F701-4EDC-A66C-C9F9CE40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C46CF7-8CE0-48B5-8C36-1846761F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3BA555-1277-4FE6-BB13-C6FCEB7C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18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E2BDEA-EDBF-4D4F-9DB6-9DD07E4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A168428-E5E6-4D14-97F5-9C7FB625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28E7C80-C1A4-4745-B1D8-558B6F5B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FE41C7-9442-4FE9-8C7D-5A08CEAD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A3AFF26-9EDE-40BA-8F20-5E0308B8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2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688EEAF-2538-4BD7-BBD4-51A58B45A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7569FB2-0759-4ADE-960E-FC67AEE21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2A93EB-E2EB-42EE-888C-976419ED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BB5EB5-0662-4A71-9C7E-A0ABAEB0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9B7805-0335-4D22-9F02-92FE1219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0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0DDD39-FD48-4116-9F2E-1648947F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72F548-A9C9-4D54-A5D6-D8DB8B29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CE9BF1-89E3-49B0-87B7-001C9BFE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5B9ECC7-1440-481E-993D-7CCA7335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8690FD-292C-4926-8DCF-11FD5671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18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0F78E3-515B-41F7-8BC2-23C67CA0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602FDF6-D630-40BF-87E2-55B33277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5F9DCE-A342-411C-8273-469D1F16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2784011-14C3-4C91-9C42-1104EBFA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76903F-8450-4582-9C13-F8DB62C3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0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BEA720-B657-428C-ABB5-37504441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80324E-ACA5-486E-AA00-31CA3BF6F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B779B6D-5D53-4703-955E-4243DE08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85DDF7F-E6DE-4B10-80CB-5A32FB80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A4D01B-3596-4264-B00E-B7C0127E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597C8B4-3D4B-46B8-BE36-BE0453FE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7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A6D2F9-DCA5-41E4-B10A-118C9C0C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0C0CCC-FF50-4920-9688-8F39A642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12CBC68-E223-49D1-8B74-3AEC847AE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59891FD-9C04-41E4-9DA6-C5CD7F11E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90A918E-6DDF-45C4-97DF-98682C5BF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E2FD10A-01DD-4990-A6C5-0EFC91AD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4A60D48-39BF-4DEF-9A94-75AD0DAB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DF9336A-825F-41AD-9E0F-8540CE53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88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2938EB-0D15-49E4-BBF0-D377C0F1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E817F6B-CD90-4703-A0BC-FA79807D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85FC8C1-2735-4DE8-9823-04EC0C94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2202807-0448-48F4-9718-20B6778A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81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E6AFC62-AE19-4E42-91EF-CFDC9B59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8FC6C75-4DBE-42E4-8537-752443E4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BC6516B-27D7-4CED-8850-5650181D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6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E31991-CD2A-40F7-A006-9000F19F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98AD0A-6936-4530-9392-7B2E6D6F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D5F923F-0B88-4967-B94D-6D3C78FA2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BD4297D-0A35-44ED-B899-25AABB8E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691E99D-D737-4E1D-AEEC-D4A8BC5D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E3D3053-7F6A-4CFE-8060-680BD983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44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142A92-C83B-4590-ABC3-A5E4FC6D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7710F53-11E4-499E-8568-803E37536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1AB98C1-3A50-46B9-A740-3C3DEA03C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AC5802A-1ECD-4221-A298-BD125B2D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8B9877F-C632-47F9-AFFA-7E22315C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AC8E3DD-3D2F-4190-BBFE-2063A34D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6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FE68D80-77AA-40D7-A8C9-7DC5C1C3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9282745-C056-4651-AD34-1EED41D6A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E1ACDE3-C9CD-49A8-BF99-1155439A4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4AF6-8EF3-437F-9307-2D5A0D41A1E3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9AB693-56EB-41E7-AB51-47F889560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7E22B1-F2B5-450F-89FA-82F362D29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8524-76FC-4E6A-B59C-571F26E14B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2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3940F9D-E353-7F77-9B94-8352CA5F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9" y="0"/>
            <a:ext cx="1167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72F5BE1-6EF2-29B7-A13C-0D0C48A9F9A5}"/>
              </a:ext>
            </a:extLst>
          </p:cNvPr>
          <p:cNvSpPr txBox="1"/>
          <p:nvPr/>
        </p:nvSpPr>
        <p:spPr>
          <a:xfrm>
            <a:off x="2473035" y="1011381"/>
            <a:ext cx="7710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C00000"/>
                </a:solidFill>
              </a:rPr>
              <a:t>วิว  เนย  เอม</a:t>
            </a:r>
          </a:p>
          <a:p>
            <a:endParaRPr lang="th-TH" sz="4400" dirty="0">
              <a:solidFill>
                <a:srgbClr val="002060"/>
              </a:solidFill>
            </a:endParaRPr>
          </a:p>
          <a:p>
            <a:r>
              <a:rPr lang="th-TH" sz="4400" dirty="0">
                <a:solidFill>
                  <a:srgbClr val="002060"/>
                </a:solidFill>
              </a:rPr>
              <a:t>เมฆ  อัศวิน  โมนาถ  บูม  กันยา  กาย  เป้  ออโต้    อาร์ม  เหนือ  โจเซฟ  เอ</a:t>
            </a:r>
            <a:r>
              <a:rPr lang="th-TH" sz="4400" dirty="0" err="1">
                <a:solidFill>
                  <a:srgbClr val="002060"/>
                </a:solidFill>
              </a:rPr>
              <a:t>ิร์น</a:t>
            </a:r>
            <a:r>
              <a:rPr lang="th-TH" sz="4400" dirty="0">
                <a:solidFill>
                  <a:srgbClr val="002060"/>
                </a:solidFill>
              </a:rPr>
              <a:t>  แฟ้ม  มุก  เมย์  อินเจ</a:t>
            </a:r>
          </a:p>
          <a:p>
            <a:endParaRPr lang="th-TH" sz="4400" dirty="0">
              <a:solidFill>
                <a:srgbClr val="002060"/>
              </a:solidFill>
            </a:endParaRPr>
          </a:p>
          <a:p>
            <a:r>
              <a:rPr lang="th-TH" sz="4400" dirty="0">
                <a:solidFill>
                  <a:srgbClr val="7030A0"/>
                </a:solidFill>
              </a:rPr>
              <a:t>ภัทร์  โมกข์   หมิง  ลีโอ  เอมมี  ไอดิน ปอง </a:t>
            </a:r>
          </a:p>
        </p:txBody>
      </p:sp>
    </p:spTree>
    <p:extLst>
      <p:ext uri="{BB962C8B-B14F-4D97-AF65-F5344CB8AC3E}">
        <p14:creationId xmlns:p14="http://schemas.microsoft.com/office/powerpoint/2010/main" val="251604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517A9A6-5120-1466-BA57-DB8413E4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148087"/>
            <a:ext cx="10050278" cy="5620534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B25A2B7-8650-1E34-EAF2-A730D3947A22}"/>
              </a:ext>
            </a:extLst>
          </p:cNvPr>
          <p:cNvSpPr txBox="1"/>
          <p:nvPr/>
        </p:nvSpPr>
        <p:spPr>
          <a:xfrm>
            <a:off x="2855259" y="6063582"/>
            <a:ext cx="648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บ.บอร์ดเกม    </a:t>
            </a:r>
            <a:r>
              <a:rPr lang="en-US" dirty="0"/>
              <a:t>GED   </a:t>
            </a:r>
            <a:r>
              <a:rPr lang="th-TH" sz="3600" dirty="0" err="1"/>
              <a:t>กศน</a:t>
            </a:r>
            <a:r>
              <a:rPr lang="th-TH" sz="3600" dirty="0"/>
              <a:t> </a:t>
            </a:r>
            <a:r>
              <a:rPr lang="th-T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40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E1AA67B-3A82-D7A6-DE45-1ACE7FB32467}"/>
              </a:ext>
            </a:extLst>
          </p:cNvPr>
          <p:cNvSpPr txBox="1"/>
          <p:nvPr/>
        </p:nvSpPr>
        <p:spPr>
          <a:xfrm>
            <a:off x="86299" y="119391"/>
            <a:ext cx="12019402" cy="206825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h-TH" sz="40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องค์กรเรียนรู้ </a:t>
            </a:r>
            <a:endParaRPr lang="th-TH" sz="4000" b="1" dirty="0">
              <a:solidFill>
                <a:schemeClr val="accent4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000" b="1" dirty="0">
                <a:solidFill>
                  <a:srgbClr val="7030A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การเรียนรู้เปลี่ยนแปลงสู่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โลกใหม่ ความจำเป็นใหม่ ตัวตนใหม่ 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อย่างองค์รวม </a:t>
            </a:r>
          </a:p>
          <a:p>
            <a:pPr>
              <a:lnSpc>
                <a:spcPct val="107000"/>
              </a:lnSpc>
            </a:pP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 ทั้งองค์รวมภายในคนคนหนึ่ง และ องค์รวมที่เชื่อมสัมพันธ์กันอยู่ในระบบใหญ่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 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E8EC1E5-9137-D94D-6EFF-DA96B7E341E2}"/>
              </a:ext>
            </a:extLst>
          </p:cNvPr>
          <p:cNvSpPr txBox="1"/>
          <p:nvPr/>
        </p:nvSpPr>
        <p:spPr>
          <a:xfrm>
            <a:off x="6510969" y="3045978"/>
            <a:ext cx="506776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นร.ร่วมมือกันเรียนรู้(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PBL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1600" b="1" dirty="0">
                <a:solidFill>
                  <a:schemeClr val="accent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0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ครูร่วมมือกัน(</a:t>
            </a:r>
            <a:r>
              <a:rPr lang="en-US" sz="40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40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  </a:t>
            </a:r>
            <a:endParaRPr lang="en-US" sz="40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US" sz="16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ผู้ปกครองร่วมเรียนรู้(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CoP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GB" sz="1800" b="1" dirty="0">
              <a:solidFill>
                <a:schemeClr val="accent6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FD67159-A05D-8D5F-0A96-6D425E63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" y="2492670"/>
            <a:ext cx="5763630" cy="42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5DADFC4-6C6E-4E2F-8130-351A5B891A31}"/>
              </a:ext>
            </a:extLst>
          </p:cNvPr>
          <p:cNvSpPr/>
          <p:nvPr/>
        </p:nvSpPr>
        <p:spPr>
          <a:xfrm>
            <a:off x="676952" y="770395"/>
            <a:ext cx="11274456" cy="476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4000" b="1" dirty="0">
                <a:solidFill>
                  <a:srgbClr val="0D0D0D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Purpose</a:t>
            </a:r>
            <a:r>
              <a:rPr lang="th-TH" sz="4000" b="1" dirty="0">
                <a:solidFill>
                  <a:srgbClr val="0D0D0D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th-TH" sz="40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UPC" panose="020B0304020202020204" pitchFamily="34" charset="-34"/>
              </a:rPr>
              <a:t>จุดมุ่งหมาย</a:t>
            </a:r>
            <a:r>
              <a:rPr lang="th-TH" sz="4000" b="1" dirty="0">
                <a:solidFill>
                  <a:srgbClr val="0D0D0D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หรือเป้าประสงค์</a:t>
            </a:r>
            <a:r>
              <a:rPr lang="en-US" sz="4000" b="1" dirty="0">
                <a:solidFill>
                  <a:srgbClr val="0D0D0D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4000" b="1" dirty="0">
                <a:solidFill>
                  <a:srgbClr val="0D0D0D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ของโรงเรียนลำปลายมาศพัฒนา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th-TH" sz="40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UPC" panose="020B0304020202020204" pitchFamily="34" charset="-34"/>
              </a:rPr>
              <a:t>เพื่อ </a:t>
            </a: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UPC" panose="020B0304020202020204" pitchFamily="34" charset="-34"/>
              </a:rPr>
              <a:t>เป็นโรงเรียนตัวอย่าง </a:t>
            </a:r>
            <a:r>
              <a:rPr lang="th-TH" sz="4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UPC" panose="020B0304020202020204" pitchFamily="34" charset="-34"/>
              </a:rPr>
              <a:t>ในการ</a:t>
            </a:r>
            <a:r>
              <a:rPr lang="th-TH" sz="4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ordiaUPC" panose="020B0304020202020204" pitchFamily="34" charset="-34"/>
              </a:rPr>
              <a:t>พัฒนานวัตกรรมการจัดการเรียนรู้         สำหรับผู้เรียน และ องค์กร </a:t>
            </a:r>
            <a:endParaRPr lang="en-US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th-TH" b="1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4400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</a:rPr>
              <a:t>เพื่อ </a:t>
            </a:r>
            <a:r>
              <a:rPr lang="th-TH" sz="4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Calibri" panose="020F0502020204030204" pitchFamily="34" charset="0"/>
              </a:rPr>
              <a:t>ขยายผลไปยังโรงเรียนของรัฐ </a:t>
            </a:r>
            <a:r>
              <a:rPr lang="th-TH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Calibri" panose="020F0502020204030204" pitchFamily="34" charset="0"/>
              </a:rPr>
              <a:t>ให้ถึงผู้เรียนจำนวนมากขึ้น</a:t>
            </a:r>
            <a:r>
              <a:rPr lang="en-US" sz="4400" b="1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4400" b="1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4400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ให้</a:t>
            </a:r>
            <a:r>
              <a:rPr lang="th-TH" sz="4400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</a:rPr>
              <a:t>เกิด</a:t>
            </a:r>
            <a:r>
              <a:rPr lang="en-US" sz="4400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Critical mass </a:t>
            </a:r>
            <a:r>
              <a:rPr lang="th-TH" sz="4400" dirty="0">
                <a:solidFill>
                  <a:srgbClr val="7030A0"/>
                </a:solidFill>
                <a:latin typeface="CordiaUPC" panose="020B0304020202020204" pitchFamily="34" charset="-34"/>
                <a:ea typeface="Calibri" panose="020F0502020204030204" pitchFamily="34" charset="0"/>
              </a:rPr>
              <a:t>สำหรับการปฏิรูปการศึกษาของไทย  </a:t>
            </a:r>
            <a:endParaRPr lang="en-US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55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สุภาพบุรุษผู้สูงอายุ ภาพเวกเตอร์สต็อก สุภาพบุรุษผู้สูงอายุ  ภาพประกอบที่ปลอดค่าลิขสิทธิ์ | Depositphotos®">
            <a:extLst>
              <a:ext uri="{FF2B5EF4-FFF2-40B4-BE49-F238E27FC236}">
                <a16:creationId xmlns:a16="http://schemas.microsoft.com/office/drawing/2014/main" id="{CAAC5978-DF9C-49B7-AC09-875529E3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3824" y="1489424"/>
            <a:ext cx="573577" cy="8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5CE0630C-0F18-459D-8FDA-65EC896E7DA7}"/>
              </a:ext>
            </a:extLst>
          </p:cNvPr>
          <p:cNvGrpSpPr/>
          <p:nvPr/>
        </p:nvGrpSpPr>
        <p:grpSpPr>
          <a:xfrm>
            <a:off x="311475" y="1916023"/>
            <a:ext cx="11804073" cy="2796131"/>
            <a:chOff x="365760" y="2709949"/>
            <a:chExt cx="11804073" cy="2796131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F1A2B6A2-1F2D-42CC-9E95-217612EDB97E}"/>
                </a:ext>
              </a:extLst>
            </p:cNvPr>
            <p:cNvGrpSpPr/>
            <p:nvPr/>
          </p:nvGrpSpPr>
          <p:grpSpPr>
            <a:xfrm>
              <a:off x="365760" y="3901666"/>
              <a:ext cx="3855831" cy="1604414"/>
              <a:chOff x="739833" y="3429000"/>
              <a:chExt cx="3711681" cy="1604414"/>
            </a:xfrm>
          </p:grpSpPr>
          <p:sp>
            <p:nvSpPr>
              <p:cNvPr id="3" name="วงรี 2">
                <a:extLst>
                  <a:ext uri="{FF2B5EF4-FFF2-40B4-BE49-F238E27FC236}">
                    <a16:creationId xmlns:a16="http://schemas.microsoft.com/office/drawing/2014/main" id="{2B98C3E8-07DD-499D-8949-F84C87F08012}"/>
                  </a:ext>
                </a:extLst>
              </p:cNvPr>
              <p:cNvSpPr/>
              <p:nvPr/>
            </p:nvSpPr>
            <p:spPr>
              <a:xfrm>
                <a:off x="739833" y="4738255"/>
                <a:ext cx="157942" cy="18773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วงรี 4">
                <a:extLst>
                  <a:ext uri="{FF2B5EF4-FFF2-40B4-BE49-F238E27FC236}">
                    <a16:creationId xmlns:a16="http://schemas.microsoft.com/office/drawing/2014/main" id="{BA255CC2-E583-4084-AB11-F48AB1EAC76C}"/>
                  </a:ext>
                </a:extLst>
              </p:cNvPr>
              <p:cNvSpPr/>
              <p:nvPr/>
            </p:nvSpPr>
            <p:spPr>
              <a:xfrm>
                <a:off x="1255222" y="4372495"/>
                <a:ext cx="157942" cy="18773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29CF2A78-A599-4EF9-9EE6-10D3BD0E3B16}"/>
                  </a:ext>
                </a:extLst>
              </p:cNvPr>
              <p:cNvSpPr/>
              <p:nvPr/>
            </p:nvSpPr>
            <p:spPr>
              <a:xfrm>
                <a:off x="2709949" y="3859983"/>
                <a:ext cx="168357" cy="1966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วงรี 6">
                <a:extLst>
                  <a:ext uri="{FF2B5EF4-FFF2-40B4-BE49-F238E27FC236}">
                    <a16:creationId xmlns:a16="http://schemas.microsoft.com/office/drawing/2014/main" id="{3919468D-65EF-45CF-9011-4854E202156D}"/>
                  </a:ext>
                </a:extLst>
              </p:cNvPr>
              <p:cNvSpPr/>
              <p:nvPr/>
            </p:nvSpPr>
            <p:spPr>
              <a:xfrm>
                <a:off x="3354090" y="3681077"/>
                <a:ext cx="157942" cy="1877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วงรี 7">
                <a:extLst>
                  <a:ext uri="{FF2B5EF4-FFF2-40B4-BE49-F238E27FC236}">
                    <a16:creationId xmlns:a16="http://schemas.microsoft.com/office/drawing/2014/main" id="{F9790666-58DA-4724-BF4A-A261B10D7D1E}"/>
                  </a:ext>
                </a:extLst>
              </p:cNvPr>
              <p:cNvSpPr/>
              <p:nvPr/>
            </p:nvSpPr>
            <p:spPr>
              <a:xfrm>
                <a:off x="3915295" y="3429000"/>
                <a:ext cx="157942" cy="1877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รูปแบบอิสระ: รูปร่าง 3">
                <a:extLst>
                  <a:ext uri="{FF2B5EF4-FFF2-40B4-BE49-F238E27FC236}">
                    <a16:creationId xmlns:a16="http://schemas.microsoft.com/office/drawing/2014/main" id="{7FDB460E-BAB1-4626-95D9-D3DA21D3CA96}"/>
                  </a:ext>
                </a:extLst>
              </p:cNvPr>
              <p:cNvSpPr/>
              <p:nvPr/>
            </p:nvSpPr>
            <p:spPr>
              <a:xfrm>
                <a:off x="1404851" y="3927003"/>
                <a:ext cx="1305098" cy="478744"/>
              </a:xfrm>
              <a:custGeom>
                <a:avLst/>
                <a:gdLst>
                  <a:gd name="connsiteX0" fmla="*/ 0 w 1122219"/>
                  <a:gd name="connsiteY0" fmla="*/ 357737 h 357737"/>
                  <a:gd name="connsiteX1" fmla="*/ 74815 w 1122219"/>
                  <a:gd name="connsiteY1" fmla="*/ 341111 h 357737"/>
                  <a:gd name="connsiteX2" fmla="*/ 124691 w 1122219"/>
                  <a:gd name="connsiteY2" fmla="*/ 307860 h 357737"/>
                  <a:gd name="connsiteX3" fmla="*/ 141317 w 1122219"/>
                  <a:gd name="connsiteY3" fmla="*/ 291235 h 357737"/>
                  <a:gd name="connsiteX4" fmla="*/ 216131 w 1122219"/>
                  <a:gd name="connsiteY4" fmla="*/ 266297 h 357737"/>
                  <a:gd name="connsiteX5" fmla="*/ 274320 w 1122219"/>
                  <a:gd name="connsiteY5" fmla="*/ 241358 h 357737"/>
                  <a:gd name="connsiteX6" fmla="*/ 324197 w 1122219"/>
                  <a:gd name="connsiteY6" fmla="*/ 208107 h 357737"/>
                  <a:gd name="connsiteX7" fmla="*/ 357448 w 1122219"/>
                  <a:gd name="connsiteY7" fmla="*/ 199795 h 357737"/>
                  <a:gd name="connsiteX8" fmla="*/ 415637 w 1122219"/>
                  <a:gd name="connsiteY8" fmla="*/ 183169 h 357737"/>
                  <a:gd name="connsiteX9" fmla="*/ 457200 w 1122219"/>
                  <a:gd name="connsiteY9" fmla="*/ 158231 h 357737"/>
                  <a:gd name="connsiteX10" fmla="*/ 490451 w 1122219"/>
                  <a:gd name="connsiteY10" fmla="*/ 149918 h 357737"/>
                  <a:gd name="connsiteX11" fmla="*/ 507077 w 1122219"/>
                  <a:gd name="connsiteY11" fmla="*/ 133293 h 357737"/>
                  <a:gd name="connsiteX12" fmla="*/ 556953 w 1122219"/>
                  <a:gd name="connsiteY12" fmla="*/ 124980 h 357737"/>
                  <a:gd name="connsiteX13" fmla="*/ 648393 w 1122219"/>
                  <a:gd name="connsiteY13" fmla="*/ 91729 h 357737"/>
                  <a:gd name="connsiteX14" fmla="*/ 748146 w 1122219"/>
                  <a:gd name="connsiteY14" fmla="*/ 66791 h 357737"/>
                  <a:gd name="connsiteX15" fmla="*/ 773084 w 1122219"/>
                  <a:gd name="connsiteY15" fmla="*/ 58478 h 357737"/>
                  <a:gd name="connsiteX16" fmla="*/ 814648 w 1122219"/>
                  <a:gd name="connsiteY16" fmla="*/ 50166 h 357737"/>
                  <a:gd name="connsiteX17" fmla="*/ 864524 w 1122219"/>
                  <a:gd name="connsiteY17" fmla="*/ 33540 h 357737"/>
                  <a:gd name="connsiteX18" fmla="*/ 914400 w 1122219"/>
                  <a:gd name="connsiteY18" fmla="*/ 25227 h 357737"/>
                  <a:gd name="connsiteX19" fmla="*/ 939339 w 1122219"/>
                  <a:gd name="connsiteY19" fmla="*/ 16915 h 357737"/>
                  <a:gd name="connsiteX20" fmla="*/ 1055717 w 1122219"/>
                  <a:gd name="connsiteY20" fmla="*/ 8602 h 357737"/>
                  <a:gd name="connsiteX21" fmla="*/ 1122219 w 1122219"/>
                  <a:gd name="connsiteY21" fmla="*/ 289 h 35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22219" h="357737">
                    <a:moveTo>
                      <a:pt x="0" y="357737"/>
                    </a:moveTo>
                    <a:cubicBezTo>
                      <a:pt x="2512" y="357235"/>
                      <a:pt x="68493" y="344723"/>
                      <a:pt x="74815" y="341111"/>
                    </a:cubicBezTo>
                    <a:cubicBezTo>
                      <a:pt x="161992" y="291295"/>
                      <a:pt x="46828" y="333815"/>
                      <a:pt x="124691" y="307860"/>
                    </a:cubicBezTo>
                    <a:cubicBezTo>
                      <a:pt x="130233" y="302318"/>
                      <a:pt x="134182" y="294478"/>
                      <a:pt x="141317" y="291235"/>
                    </a:cubicBezTo>
                    <a:cubicBezTo>
                      <a:pt x="165248" y="280358"/>
                      <a:pt x="216131" y="266297"/>
                      <a:pt x="216131" y="266297"/>
                    </a:cubicBezTo>
                    <a:cubicBezTo>
                      <a:pt x="306907" y="205779"/>
                      <a:pt x="166963" y="295037"/>
                      <a:pt x="274320" y="241358"/>
                    </a:cubicBezTo>
                    <a:cubicBezTo>
                      <a:pt x="292192" y="232422"/>
                      <a:pt x="304812" y="212953"/>
                      <a:pt x="324197" y="208107"/>
                    </a:cubicBezTo>
                    <a:cubicBezTo>
                      <a:pt x="335281" y="205336"/>
                      <a:pt x="346463" y="202934"/>
                      <a:pt x="357448" y="199795"/>
                    </a:cubicBezTo>
                    <a:cubicBezTo>
                      <a:pt x="440967" y="175933"/>
                      <a:pt x="311636" y="209170"/>
                      <a:pt x="415637" y="183169"/>
                    </a:cubicBezTo>
                    <a:cubicBezTo>
                      <a:pt x="429491" y="174856"/>
                      <a:pt x="442436" y="164793"/>
                      <a:pt x="457200" y="158231"/>
                    </a:cubicBezTo>
                    <a:cubicBezTo>
                      <a:pt x="467640" y="153591"/>
                      <a:pt x="480232" y="155027"/>
                      <a:pt x="490451" y="149918"/>
                    </a:cubicBezTo>
                    <a:cubicBezTo>
                      <a:pt x="497461" y="146413"/>
                      <a:pt x="499739" y="136045"/>
                      <a:pt x="507077" y="133293"/>
                    </a:cubicBezTo>
                    <a:cubicBezTo>
                      <a:pt x="522859" y="127375"/>
                      <a:pt x="540328" y="127751"/>
                      <a:pt x="556953" y="124980"/>
                    </a:cubicBezTo>
                    <a:cubicBezTo>
                      <a:pt x="609230" y="90130"/>
                      <a:pt x="553155" y="123474"/>
                      <a:pt x="648393" y="91729"/>
                    </a:cubicBezTo>
                    <a:cubicBezTo>
                      <a:pt x="749185" y="58133"/>
                      <a:pt x="647394" y="89181"/>
                      <a:pt x="748146" y="66791"/>
                    </a:cubicBezTo>
                    <a:cubicBezTo>
                      <a:pt x="756700" y="64890"/>
                      <a:pt x="764583" y="60603"/>
                      <a:pt x="773084" y="58478"/>
                    </a:cubicBezTo>
                    <a:cubicBezTo>
                      <a:pt x="786791" y="55051"/>
                      <a:pt x="801017" y="53884"/>
                      <a:pt x="814648" y="50166"/>
                    </a:cubicBezTo>
                    <a:cubicBezTo>
                      <a:pt x="831555" y="45555"/>
                      <a:pt x="847523" y="37791"/>
                      <a:pt x="864524" y="33540"/>
                    </a:cubicBezTo>
                    <a:cubicBezTo>
                      <a:pt x="880875" y="29452"/>
                      <a:pt x="897947" y="28883"/>
                      <a:pt x="914400" y="25227"/>
                    </a:cubicBezTo>
                    <a:cubicBezTo>
                      <a:pt x="922954" y="23326"/>
                      <a:pt x="930636" y="17939"/>
                      <a:pt x="939339" y="16915"/>
                    </a:cubicBezTo>
                    <a:cubicBezTo>
                      <a:pt x="977964" y="12371"/>
                      <a:pt x="1016924" y="11373"/>
                      <a:pt x="1055717" y="8602"/>
                    </a:cubicBezTo>
                    <a:cubicBezTo>
                      <a:pt x="1099721" y="-2399"/>
                      <a:pt x="1077543" y="289"/>
                      <a:pt x="1122219" y="289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76001490-E8A7-43E4-9032-5787E8315C89}"/>
                  </a:ext>
                </a:extLst>
              </p:cNvPr>
              <p:cNvSpPr/>
              <p:nvPr/>
            </p:nvSpPr>
            <p:spPr>
              <a:xfrm>
                <a:off x="2878306" y="3810623"/>
                <a:ext cx="457248" cy="116379"/>
              </a:xfrm>
              <a:custGeom>
                <a:avLst/>
                <a:gdLst>
                  <a:gd name="connsiteX0" fmla="*/ 0 w 457248"/>
                  <a:gd name="connsiteY0" fmla="*/ 116379 h 116379"/>
                  <a:gd name="connsiteX1" fmla="*/ 41564 w 457248"/>
                  <a:gd name="connsiteY1" fmla="*/ 99753 h 116379"/>
                  <a:gd name="connsiteX2" fmla="*/ 74815 w 457248"/>
                  <a:gd name="connsiteY2" fmla="*/ 91440 h 116379"/>
                  <a:gd name="connsiteX3" fmla="*/ 108066 w 457248"/>
                  <a:gd name="connsiteY3" fmla="*/ 74815 h 116379"/>
                  <a:gd name="connsiteX4" fmla="*/ 149629 w 457248"/>
                  <a:gd name="connsiteY4" fmla="*/ 66502 h 116379"/>
                  <a:gd name="connsiteX5" fmla="*/ 182880 w 457248"/>
                  <a:gd name="connsiteY5" fmla="*/ 58189 h 116379"/>
                  <a:gd name="connsiteX6" fmla="*/ 232757 w 457248"/>
                  <a:gd name="connsiteY6" fmla="*/ 41564 h 116379"/>
                  <a:gd name="connsiteX7" fmla="*/ 432262 w 457248"/>
                  <a:gd name="connsiteY7" fmla="*/ 24939 h 116379"/>
                  <a:gd name="connsiteX8" fmla="*/ 457200 w 457248"/>
                  <a:gd name="connsiteY8" fmla="*/ 0 h 11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48" h="116379">
                    <a:moveTo>
                      <a:pt x="0" y="116379"/>
                    </a:moveTo>
                    <a:cubicBezTo>
                      <a:pt x="13855" y="110837"/>
                      <a:pt x="27408" y="104472"/>
                      <a:pt x="41564" y="99753"/>
                    </a:cubicBezTo>
                    <a:cubicBezTo>
                      <a:pt x="52402" y="96140"/>
                      <a:pt x="64118" y="95451"/>
                      <a:pt x="74815" y="91440"/>
                    </a:cubicBezTo>
                    <a:cubicBezTo>
                      <a:pt x="86418" y="87089"/>
                      <a:pt x="96310" y="78734"/>
                      <a:pt x="108066" y="74815"/>
                    </a:cubicBezTo>
                    <a:cubicBezTo>
                      <a:pt x="121470" y="70347"/>
                      <a:pt x="135837" y="69567"/>
                      <a:pt x="149629" y="66502"/>
                    </a:cubicBezTo>
                    <a:cubicBezTo>
                      <a:pt x="160782" y="64024"/>
                      <a:pt x="171937" y="61472"/>
                      <a:pt x="182880" y="58189"/>
                    </a:cubicBezTo>
                    <a:cubicBezTo>
                      <a:pt x="199666" y="53153"/>
                      <a:pt x="215304" y="43151"/>
                      <a:pt x="232757" y="41564"/>
                    </a:cubicBezTo>
                    <a:cubicBezTo>
                      <a:pt x="360177" y="29980"/>
                      <a:pt x="293681" y="35598"/>
                      <a:pt x="432262" y="24939"/>
                    </a:cubicBezTo>
                    <a:cubicBezTo>
                      <a:pt x="459506" y="6776"/>
                      <a:pt x="457200" y="18304"/>
                      <a:pt x="457200" y="0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47B4EBAD-009A-4BF1-A701-D9F4AE671724}"/>
                  </a:ext>
                </a:extLst>
              </p:cNvPr>
              <p:cNvSpPr/>
              <p:nvPr/>
            </p:nvSpPr>
            <p:spPr>
              <a:xfrm>
                <a:off x="881149" y="4530436"/>
                <a:ext cx="390698" cy="241069"/>
              </a:xfrm>
              <a:custGeom>
                <a:avLst/>
                <a:gdLst>
                  <a:gd name="connsiteX0" fmla="*/ 0 w 390698"/>
                  <a:gd name="connsiteY0" fmla="*/ 241069 h 241069"/>
                  <a:gd name="connsiteX1" fmla="*/ 133004 w 390698"/>
                  <a:gd name="connsiteY1" fmla="*/ 174568 h 241069"/>
                  <a:gd name="connsiteX2" fmla="*/ 274320 w 390698"/>
                  <a:gd name="connsiteY2" fmla="*/ 116379 h 241069"/>
                  <a:gd name="connsiteX3" fmla="*/ 340822 w 390698"/>
                  <a:gd name="connsiteY3" fmla="*/ 66502 h 241069"/>
                  <a:gd name="connsiteX4" fmla="*/ 365760 w 390698"/>
                  <a:gd name="connsiteY4" fmla="*/ 33251 h 241069"/>
                  <a:gd name="connsiteX5" fmla="*/ 390698 w 390698"/>
                  <a:gd name="connsiteY5" fmla="*/ 0 h 24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698" h="241069">
                    <a:moveTo>
                      <a:pt x="0" y="241069"/>
                    </a:moveTo>
                    <a:cubicBezTo>
                      <a:pt x="59691" y="205255"/>
                      <a:pt x="48784" y="209660"/>
                      <a:pt x="133004" y="174568"/>
                    </a:cubicBezTo>
                    <a:cubicBezTo>
                      <a:pt x="298647" y="105550"/>
                      <a:pt x="191775" y="157650"/>
                      <a:pt x="274320" y="116379"/>
                    </a:cubicBezTo>
                    <a:cubicBezTo>
                      <a:pt x="322080" y="68619"/>
                      <a:pt x="297296" y="81011"/>
                      <a:pt x="340822" y="66502"/>
                    </a:cubicBezTo>
                    <a:cubicBezTo>
                      <a:pt x="349135" y="55418"/>
                      <a:pt x="356890" y="43894"/>
                      <a:pt x="365760" y="33251"/>
                    </a:cubicBezTo>
                    <a:cubicBezTo>
                      <a:pt x="392019" y="1741"/>
                      <a:pt x="374730" y="31940"/>
                      <a:pt x="390698" y="0"/>
                    </a:cubicBezTo>
                  </a:path>
                </a:pathLst>
              </a:cu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รูปแบบอิสระ: รูปร่าง 10">
                <a:extLst>
                  <a:ext uri="{FF2B5EF4-FFF2-40B4-BE49-F238E27FC236}">
                    <a16:creationId xmlns:a16="http://schemas.microsoft.com/office/drawing/2014/main" id="{AC189474-AC68-4123-BE57-D65B4E1C2034}"/>
                  </a:ext>
                </a:extLst>
              </p:cNvPr>
              <p:cNvSpPr/>
              <p:nvPr/>
            </p:nvSpPr>
            <p:spPr>
              <a:xfrm>
                <a:off x="3512033" y="3559287"/>
                <a:ext cx="378276" cy="187736"/>
              </a:xfrm>
              <a:custGeom>
                <a:avLst/>
                <a:gdLst>
                  <a:gd name="connsiteX0" fmla="*/ 0 w 432262"/>
                  <a:gd name="connsiteY0" fmla="*/ 202155 h 202155"/>
                  <a:gd name="connsiteX1" fmla="*/ 41564 w 432262"/>
                  <a:gd name="connsiteY1" fmla="*/ 185530 h 202155"/>
                  <a:gd name="connsiteX2" fmla="*/ 199506 w 432262"/>
                  <a:gd name="connsiteY2" fmla="*/ 102402 h 202155"/>
                  <a:gd name="connsiteX3" fmla="*/ 307571 w 432262"/>
                  <a:gd name="connsiteY3" fmla="*/ 60839 h 202155"/>
                  <a:gd name="connsiteX4" fmla="*/ 324197 w 432262"/>
                  <a:gd name="connsiteY4" fmla="*/ 44213 h 202155"/>
                  <a:gd name="connsiteX5" fmla="*/ 407324 w 432262"/>
                  <a:gd name="connsiteY5" fmla="*/ 19275 h 202155"/>
                  <a:gd name="connsiteX6" fmla="*/ 432262 w 432262"/>
                  <a:gd name="connsiteY6" fmla="*/ 2650 h 202155"/>
                  <a:gd name="connsiteX7" fmla="*/ 399011 w 432262"/>
                  <a:gd name="connsiteY7" fmla="*/ 35901 h 20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262" h="202155">
                    <a:moveTo>
                      <a:pt x="0" y="202155"/>
                    </a:moveTo>
                    <a:cubicBezTo>
                      <a:pt x="13855" y="196613"/>
                      <a:pt x="28217" y="192203"/>
                      <a:pt x="41564" y="185530"/>
                    </a:cubicBezTo>
                    <a:cubicBezTo>
                      <a:pt x="92470" y="160077"/>
                      <a:pt x="146234" y="122891"/>
                      <a:pt x="199506" y="102402"/>
                    </a:cubicBezTo>
                    <a:lnTo>
                      <a:pt x="307571" y="60839"/>
                    </a:lnTo>
                    <a:cubicBezTo>
                      <a:pt x="313113" y="55297"/>
                      <a:pt x="317187" y="47718"/>
                      <a:pt x="324197" y="44213"/>
                    </a:cubicBezTo>
                    <a:cubicBezTo>
                      <a:pt x="344432" y="34095"/>
                      <a:pt x="383461" y="25241"/>
                      <a:pt x="407324" y="19275"/>
                    </a:cubicBezTo>
                    <a:cubicBezTo>
                      <a:pt x="415637" y="13733"/>
                      <a:pt x="432262" y="-7341"/>
                      <a:pt x="432262" y="2650"/>
                    </a:cubicBezTo>
                    <a:cubicBezTo>
                      <a:pt x="432262" y="38118"/>
                      <a:pt x="415858" y="35901"/>
                      <a:pt x="399011" y="35901"/>
                    </a:cubicBezTo>
                  </a:path>
                </a:pathLst>
              </a:custGeom>
              <a:noFill/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FD0D3BF2-C611-441C-BFFF-84D1468A5CF7}"/>
                  </a:ext>
                </a:extLst>
              </p:cNvPr>
              <p:cNvSpPr txBox="1"/>
              <p:nvPr/>
            </p:nvSpPr>
            <p:spPr>
              <a:xfrm>
                <a:off x="2587288" y="4073235"/>
                <a:ext cx="561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15 </a:t>
                </a:r>
                <a:r>
                  <a:rPr lang="th-TH" sz="2000" dirty="0">
                    <a:solidFill>
                      <a:srgbClr val="C0000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ปี</a:t>
                </a:r>
                <a:endParaRPr lang="en-GB" sz="20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14" name="กล่องข้อความ 13">
                <a:extLst>
                  <a:ext uri="{FF2B5EF4-FFF2-40B4-BE49-F238E27FC236}">
                    <a16:creationId xmlns:a16="http://schemas.microsoft.com/office/drawing/2014/main" id="{2F78239F-6756-47CE-8137-C07B0AAE422B}"/>
                  </a:ext>
                </a:extLst>
              </p:cNvPr>
              <p:cNvSpPr txBox="1"/>
              <p:nvPr/>
            </p:nvSpPr>
            <p:spPr>
              <a:xfrm>
                <a:off x="3890309" y="3600849"/>
                <a:ext cx="561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23 </a:t>
                </a:r>
                <a:r>
                  <a:rPr lang="th-TH" sz="2000" dirty="0">
                    <a:solidFill>
                      <a:srgbClr val="0070C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ปี</a:t>
                </a:r>
                <a:endParaRPr lang="en-GB" sz="2000" dirty="0">
                  <a:solidFill>
                    <a:srgbClr val="0070C0"/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15" name="กล่องข้อความ 14">
                <a:extLst>
                  <a:ext uri="{FF2B5EF4-FFF2-40B4-BE49-F238E27FC236}">
                    <a16:creationId xmlns:a16="http://schemas.microsoft.com/office/drawing/2014/main" id="{0CC7F914-D7B3-4202-AA6E-9C431C07921A}"/>
                  </a:ext>
                </a:extLst>
              </p:cNvPr>
              <p:cNvSpPr txBox="1"/>
              <p:nvPr/>
            </p:nvSpPr>
            <p:spPr>
              <a:xfrm>
                <a:off x="974619" y="4664082"/>
                <a:ext cx="561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3-7 </a:t>
                </a:r>
                <a:r>
                  <a:rPr lang="th-TH" b="1" dirty="0">
                    <a:solidFill>
                      <a:srgbClr val="00B050"/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ปี</a:t>
                </a:r>
                <a:endParaRPr lang="en-GB" b="1" dirty="0">
                  <a:solidFill>
                    <a:srgbClr val="00B050"/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p:grp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68EF33D3-EF12-4D70-A550-F955BA5F161E}"/>
                </a:ext>
              </a:extLst>
            </p:cNvPr>
            <p:cNvSpPr/>
            <p:nvPr/>
          </p:nvSpPr>
          <p:spPr>
            <a:xfrm>
              <a:off x="3823855" y="2709949"/>
              <a:ext cx="8345978" cy="1513171"/>
            </a:xfrm>
            <a:custGeom>
              <a:avLst/>
              <a:gdLst>
                <a:gd name="connsiteX0" fmla="*/ 0 w 8345978"/>
                <a:gd name="connsiteY0" fmla="*/ 1205346 h 1513171"/>
                <a:gd name="connsiteX1" fmla="*/ 324196 w 8345978"/>
                <a:gd name="connsiteY1" fmla="*/ 1197033 h 1513171"/>
                <a:gd name="connsiteX2" fmla="*/ 432261 w 8345978"/>
                <a:gd name="connsiteY2" fmla="*/ 1172095 h 1513171"/>
                <a:gd name="connsiteX3" fmla="*/ 482138 w 8345978"/>
                <a:gd name="connsiteY3" fmla="*/ 1163782 h 1513171"/>
                <a:gd name="connsiteX4" fmla="*/ 789709 w 8345978"/>
                <a:gd name="connsiteY4" fmla="*/ 1022466 h 1513171"/>
                <a:gd name="connsiteX5" fmla="*/ 864523 w 8345978"/>
                <a:gd name="connsiteY5" fmla="*/ 997527 h 1513171"/>
                <a:gd name="connsiteX6" fmla="*/ 997527 w 8345978"/>
                <a:gd name="connsiteY6" fmla="*/ 980902 h 1513171"/>
                <a:gd name="connsiteX7" fmla="*/ 1155469 w 8345978"/>
                <a:gd name="connsiteY7" fmla="*/ 947651 h 1513171"/>
                <a:gd name="connsiteX8" fmla="*/ 1230283 w 8345978"/>
                <a:gd name="connsiteY8" fmla="*/ 955964 h 1513171"/>
                <a:gd name="connsiteX9" fmla="*/ 1280160 w 8345978"/>
                <a:gd name="connsiteY9" fmla="*/ 980902 h 1513171"/>
                <a:gd name="connsiteX10" fmla="*/ 1421476 w 8345978"/>
                <a:gd name="connsiteY10" fmla="*/ 972589 h 1513171"/>
                <a:gd name="connsiteX11" fmla="*/ 1604356 w 8345978"/>
                <a:gd name="connsiteY11" fmla="*/ 947651 h 1513171"/>
                <a:gd name="connsiteX12" fmla="*/ 1679170 w 8345978"/>
                <a:gd name="connsiteY12" fmla="*/ 914400 h 1513171"/>
                <a:gd name="connsiteX13" fmla="*/ 1729047 w 8345978"/>
                <a:gd name="connsiteY13" fmla="*/ 897775 h 1513171"/>
                <a:gd name="connsiteX14" fmla="*/ 1803861 w 8345978"/>
                <a:gd name="connsiteY14" fmla="*/ 856211 h 1513171"/>
                <a:gd name="connsiteX15" fmla="*/ 1837112 w 8345978"/>
                <a:gd name="connsiteY15" fmla="*/ 839586 h 1513171"/>
                <a:gd name="connsiteX16" fmla="*/ 1911927 w 8345978"/>
                <a:gd name="connsiteY16" fmla="*/ 822960 h 1513171"/>
                <a:gd name="connsiteX17" fmla="*/ 1961803 w 8345978"/>
                <a:gd name="connsiteY17" fmla="*/ 806335 h 1513171"/>
                <a:gd name="connsiteX18" fmla="*/ 2019992 w 8345978"/>
                <a:gd name="connsiteY18" fmla="*/ 789709 h 1513171"/>
                <a:gd name="connsiteX19" fmla="*/ 2061556 w 8345978"/>
                <a:gd name="connsiteY19" fmla="*/ 756458 h 1513171"/>
                <a:gd name="connsiteX20" fmla="*/ 2086494 w 8345978"/>
                <a:gd name="connsiteY20" fmla="*/ 748146 h 1513171"/>
                <a:gd name="connsiteX21" fmla="*/ 2302625 w 8345978"/>
                <a:gd name="connsiteY21" fmla="*/ 698269 h 1513171"/>
                <a:gd name="connsiteX22" fmla="*/ 2327563 w 8345978"/>
                <a:gd name="connsiteY22" fmla="*/ 681644 h 1513171"/>
                <a:gd name="connsiteX23" fmla="*/ 2427316 w 8345978"/>
                <a:gd name="connsiteY23" fmla="*/ 648393 h 1513171"/>
                <a:gd name="connsiteX24" fmla="*/ 2468880 w 8345978"/>
                <a:gd name="connsiteY24" fmla="*/ 623455 h 1513171"/>
                <a:gd name="connsiteX25" fmla="*/ 2510443 w 8345978"/>
                <a:gd name="connsiteY25" fmla="*/ 606829 h 1513171"/>
                <a:gd name="connsiteX26" fmla="*/ 2610196 w 8345978"/>
                <a:gd name="connsiteY26" fmla="*/ 548640 h 1513171"/>
                <a:gd name="connsiteX27" fmla="*/ 2826327 w 8345978"/>
                <a:gd name="connsiteY27" fmla="*/ 390698 h 1513171"/>
                <a:gd name="connsiteX28" fmla="*/ 2892829 w 8345978"/>
                <a:gd name="connsiteY28" fmla="*/ 324196 h 1513171"/>
                <a:gd name="connsiteX29" fmla="*/ 2917767 w 8345978"/>
                <a:gd name="connsiteY29" fmla="*/ 307571 h 1513171"/>
                <a:gd name="connsiteX30" fmla="*/ 2951018 w 8345978"/>
                <a:gd name="connsiteY30" fmla="*/ 290946 h 1513171"/>
                <a:gd name="connsiteX31" fmla="*/ 3034145 w 8345978"/>
                <a:gd name="connsiteY31" fmla="*/ 257695 h 1513171"/>
                <a:gd name="connsiteX32" fmla="*/ 3192087 w 8345978"/>
                <a:gd name="connsiteY32" fmla="*/ 232756 h 1513171"/>
                <a:gd name="connsiteX33" fmla="*/ 3300152 w 8345978"/>
                <a:gd name="connsiteY33" fmla="*/ 216131 h 1513171"/>
                <a:gd name="connsiteX34" fmla="*/ 3549534 w 8345978"/>
                <a:gd name="connsiteY34" fmla="*/ 157942 h 1513171"/>
                <a:gd name="connsiteX35" fmla="*/ 3682538 w 8345978"/>
                <a:gd name="connsiteY35" fmla="*/ 133004 h 1513171"/>
                <a:gd name="connsiteX36" fmla="*/ 3815541 w 8345978"/>
                <a:gd name="connsiteY36" fmla="*/ 99753 h 1513171"/>
                <a:gd name="connsiteX37" fmla="*/ 4106487 w 8345978"/>
                <a:gd name="connsiteY37" fmla="*/ 0 h 1513171"/>
                <a:gd name="connsiteX38" fmla="*/ 4289367 w 8345978"/>
                <a:gd name="connsiteY38" fmla="*/ 8313 h 1513171"/>
                <a:gd name="connsiteX39" fmla="*/ 4414058 w 8345978"/>
                <a:gd name="connsiteY39" fmla="*/ 16626 h 1513171"/>
                <a:gd name="connsiteX40" fmla="*/ 4671752 w 8345978"/>
                <a:gd name="connsiteY40" fmla="*/ 24938 h 1513171"/>
                <a:gd name="connsiteX41" fmla="*/ 4705003 w 8345978"/>
                <a:gd name="connsiteY41" fmla="*/ 33251 h 1513171"/>
                <a:gd name="connsiteX42" fmla="*/ 4754880 w 8345978"/>
                <a:gd name="connsiteY42" fmla="*/ 49876 h 1513171"/>
                <a:gd name="connsiteX43" fmla="*/ 4779818 w 8345978"/>
                <a:gd name="connsiteY43" fmla="*/ 58189 h 1513171"/>
                <a:gd name="connsiteX44" fmla="*/ 4854632 w 8345978"/>
                <a:gd name="connsiteY44" fmla="*/ 83127 h 1513171"/>
                <a:gd name="connsiteX45" fmla="*/ 4879570 w 8345978"/>
                <a:gd name="connsiteY45" fmla="*/ 99753 h 1513171"/>
                <a:gd name="connsiteX46" fmla="*/ 4896196 w 8345978"/>
                <a:gd name="connsiteY46" fmla="*/ 116378 h 1513171"/>
                <a:gd name="connsiteX47" fmla="*/ 4921134 w 8345978"/>
                <a:gd name="connsiteY47" fmla="*/ 124691 h 1513171"/>
                <a:gd name="connsiteX48" fmla="*/ 4954385 w 8345978"/>
                <a:gd name="connsiteY48" fmla="*/ 166255 h 1513171"/>
                <a:gd name="connsiteX49" fmla="*/ 4987636 w 8345978"/>
                <a:gd name="connsiteY49" fmla="*/ 207818 h 1513171"/>
                <a:gd name="connsiteX50" fmla="*/ 5020887 w 8345978"/>
                <a:gd name="connsiteY50" fmla="*/ 216131 h 1513171"/>
                <a:gd name="connsiteX51" fmla="*/ 5037512 w 8345978"/>
                <a:gd name="connsiteY51" fmla="*/ 241069 h 1513171"/>
                <a:gd name="connsiteX52" fmla="*/ 5062450 w 8345978"/>
                <a:gd name="connsiteY52" fmla="*/ 257695 h 1513171"/>
                <a:gd name="connsiteX53" fmla="*/ 5079076 w 8345978"/>
                <a:gd name="connsiteY53" fmla="*/ 274320 h 1513171"/>
                <a:gd name="connsiteX54" fmla="*/ 5104014 w 8345978"/>
                <a:gd name="connsiteY54" fmla="*/ 290946 h 1513171"/>
                <a:gd name="connsiteX55" fmla="*/ 5120640 w 8345978"/>
                <a:gd name="connsiteY55" fmla="*/ 307571 h 1513171"/>
                <a:gd name="connsiteX56" fmla="*/ 5178829 w 8345978"/>
                <a:gd name="connsiteY56" fmla="*/ 332509 h 1513171"/>
                <a:gd name="connsiteX57" fmla="*/ 5411585 w 8345978"/>
                <a:gd name="connsiteY57" fmla="*/ 349135 h 1513171"/>
                <a:gd name="connsiteX58" fmla="*/ 5461461 w 8345978"/>
                <a:gd name="connsiteY58" fmla="*/ 382386 h 1513171"/>
                <a:gd name="connsiteX59" fmla="*/ 5602778 w 8345978"/>
                <a:gd name="connsiteY59" fmla="*/ 399011 h 1513171"/>
                <a:gd name="connsiteX60" fmla="*/ 5727469 w 8345978"/>
                <a:gd name="connsiteY60" fmla="*/ 399011 h 1513171"/>
                <a:gd name="connsiteX61" fmla="*/ 5902036 w 8345978"/>
                <a:gd name="connsiteY61" fmla="*/ 407324 h 1513171"/>
                <a:gd name="connsiteX62" fmla="*/ 5926974 w 8345978"/>
                <a:gd name="connsiteY62" fmla="*/ 415636 h 1513171"/>
                <a:gd name="connsiteX63" fmla="*/ 6010101 w 8345978"/>
                <a:gd name="connsiteY63" fmla="*/ 423949 h 1513171"/>
                <a:gd name="connsiteX64" fmla="*/ 6035040 w 8345978"/>
                <a:gd name="connsiteY64" fmla="*/ 440575 h 1513171"/>
                <a:gd name="connsiteX65" fmla="*/ 6068290 w 8345978"/>
                <a:gd name="connsiteY65" fmla="*/ 457200 h 1513171"/>
                <a:gd name="connsiteX66" fmla="*/ 6176356 w 8345978"/>
                <a:gd name="connsiteY66" fmla="*/ 482138 h 1513171"/>
                <a:gd name="connsiteX67" fmla="*/ 6217920 w 8345978"/>
                <a:gd name="connsiteY67" fmla="*/ 507076 h 1513171"/>
                <a:gd name="connsiteX68" fmla="*/ 6242858 w 8345978"/>
                <a:gd name="connsiteY68" fmla="*/ 523702 h 1513171"/>
                <a:gd name="connsiteX69" fmla="*/ 6276109 w 8345978"/>
                <a:gd name="connsiteY69" fmla="*/ 590204 h 1513171"/>
                <a:gd name="connsiteX70" fmla="*/ 6284421 w 8345978"/>
                <a:gd name="connsiteY70" fmla="*/ 615142 h 1513171"/>
                <a:gd name="connsiteX71" fmla="*/ 6467301 w 8345978"/>
                <a:gd name="connsiteY71" fmla="*/ 598516 h 1513171"/>
                <a:gd name="connsiteX72" fmla="*/ 6542116 w 8345978"/>
                <a:gd name="connsiteY72" fmla="*/ 615142 h 1513171"/>
                <a:gd name="connsiteX73" fmla="*/ 6616930 w 8345978"/>
                <a:gd name="connsiteY73" fmla="*/ 648393 h 1513171"/>
                <a:gd name="connsiteX74" fmla="*/ 6641869 w 8345978"/>
                <a:gd name="connsiteY74" fmla="*/ 656706 h 1513171"/>
                <a:gd name="connsiteX75" fmla="*/ 6675120 w 8345978"/>
                <a:gd name="connsiteY75" fmla="*/ 681644 h 1513171"/>
                <a:gd name="connsiteX76" fmla="*/ 6749934 w 8345978"/>
                <a:gd name="connsiteY76" fmla="*/ 673331 h 1513171"/>
                <a:gd name="connsiteX77" fmla="*/ 6899563 w 8345978"/>
                <a:gd name="connsiteY77" fmla="*/ 681644 h 1513171"/>
                <a:gd name="connsiteX78" fmla="*/ 6932814 w 8345978"/>
                <a:gd name="connsiteY78" fmla="*/ 698269 h 1513171"/>
                <a:gd name="connsiteX79" fmla="*/ 6991003 w 8345978"/>
                <a:gd name="connsiteY79" fmla="*/ 714895 h 1513171"/>
                <a:gd name="connsiteX80" fmla="*/ 7015941 w 8345978"/>
                <a:gd name="connsiteY80" fmla="*/ 731520 h 1513171"/>
                <a:gd name="connsiteX81" fmla="*/ 7074130 w 8345978"/>
                <a:gd name="connsiteY81" fmla="*/ 739833 h 1513171"/>
                <a:gd name="connsiteX82" fmla="*/ 7115694 w 8345978"/>
                <a:gd name="connsiteY82" fmla="*/ 748146 h 1513171"/>
                <a:gd name="connsiteX83" fmla="*/ 7198821 w 8345978"/>
                <a:gd name="connsiteY83" fmla="*/ 781396 h 1513171"/>
                <a:gd name="connsiteX84" fmla="*/ 7223760 w 8345978"/>
                <a:gd name="connsiteY84" fmla="*/ 789709 h 1513171"/>
                <a:gd name="connsiteX85" fmla="*/ 7240385 w 8345978"/>
                <a:gd name="connsiteY85" fmla="*/ 806335 h 1513171"/>
                <a:gd name="connsiteX86" fmla="*/ 7265323 w 8345978"/>
                <a:gd name="connsiteY86" fmla="*/ 822960 h 1513171"/>
                <a:gd name="connsiteX87" fmla="*/ 7281949 w 8345978"/>
                <a:gd name="connsiteY87" fmla="*/ 847898 h 1513171"/>
                <a:gd name="connsiteX88" fmla="*/ 7290261 w 8345978"/>
                <a:gd name="connsiteY88" fmla="*/ 914400 h 1513171"/>
                <a:gd name="connsiteX89" fmla="*/ 7340138 w 8345978"/>
                <a:gd name="connsiteY89" fmla="*/ 931026 h 1513171"/>
                <a:gd name="connsiteX90" fmla="*/ 7406640 w 8345978"/>
                <a:gd name="connsiteY90" fmla="*/ 964276 h 1513171"/>
                <a:gd name="connsiteX91" fmla="*/ 7423265 w 8345978"/>
                <a:gd name="connsiteY91" fmla="*/ 980902 h 1513171"/>
                <a:gd name="connsiteX92" fmla="*/ 7431578 w 8345978"/>
                <a:gd name="connsiteY92" fmla="*/ 1005840 h 1513171"/>
                <a:gd name="connsiteX93" fmla="*/ 7473141 w 8345978"/>
                <a:gd name="connsiteY93" fmla="*/ 1055716 h 1513171"/>
                <a:gd name="connsiteX94" fmla="*/ 7498080 w 8345978"/>
                <a:gd name="connsiteY94" fmla="*/ 1105593 h 1513171"/>
                <a:gd name="connsiteX95" fmla="*/ 7547956 w 8345978"/>
                <a:gd name="connsiteY95" fmla="*/ 1113906 h 1513171"/>
                <a:gd name="connsiteX96" fmla="*/ 7606145 w 8345978"/>
                <a:gd name="connsiteY96" fmla="*/ 1122218 h 1513171"/>
                <a:gd name="connsiteX97" fmla="*/ 7647709 w 8345978"/>
                <a:gd name="connsiteY97" fmla="*/ 1172095 h 1513171"/>
                <a:gd name="connsiteX98" fmla="*/ 7722523 w 8345978"/>
                <a:gd name="connsiteY98" fmla="*/ 1238596 h 1513171"/>
                <a:gd name="connsiteX99" fmla="*/ 7755774 w 8345978"/>
                <a:gd name="connsiteY99" fmla="*/ 1246909 h 1513171"/>
                <a:gd name="connsiteX100" fmla="*/ 7797338 w 8345978"/>
                <a:gd name="connsiteY100" fmla="*/ 1255222 h 1513171"/>
                <a:gd name="connsiteX101" fmla="*/ 7872152 w 8345978"/>
                <a:gd name="connsiteY101" fmla="*/ 1271847 h 1513171"/>
                <a:gd name="connsiteX102" fmla="*/ 7880465 w 8345978"/>
                <a:gd name="connsiteY102" fmla="*/ 1296786 h 1513171"/>
                <a:gd name="connsiteX103" fmla="*/ 7897090 w 8345978"/>
                <a:gd name="connsiteY103" fmla="*/ 1379913 h 1513171"/>
                <a:gd name="connsiteX104" fmla="*/ 7930341 w 8345978"/>
                <a:gd name="connsiteY104" fmla="*/ 1413164 h 1513171"/>
                <a:gd name="connsiteX105" fmla="*/ 7988530 w 8345978"/>
                <a:gd name="connsiteY105" fmla="*/ 1421476 h 1513171"/>
                <a:gd name="connsiteX106" fmla="*/ 8030094 w 8345978"/>
                <a:gd name="connsiteY106" fmla="*/ 1454727 h 1513171"/>
                <a:gd name="connsiteX107" fmla="*/ 8063345 w 8345978"/>
                <a:gd name="connsiteY107" fmla="*/ 1463040 h 1513171"/>
                <a:gd name="connsiteX108" fmla="*/ 8138160 w 8345978"/>
                <a:gd name="connsiteY108" fmla="*/ 1446415 h 1513171"/>
                <a:gd name="connsiteX109" fmla="*/ 8154785 w 8345978"/>
                <a:gd name="connsiteY109" fmla="*/ 1429789 h 1513171"/>
                <a:gd name="connsiteX110" fmla="*/ 8163098 w 8345978"/>
                <a:gd name="connsiteY110" fmla="*/ 1404851 h 1513171"/>
                <a:gd name="connsiteX111" fmla="*/ 8246225 w 8345978"/>
                <a:gd name="connsiteY111" fmla="*/ 1404851 h 1513171"/>
                <a:gd name="connsiteX112" fmla="*/ 8262850 w 8345978"/>
                <a:gd name="connsiteY112" fmla="*/ 1438102 h 1513171"/>
                <a:gd name="connsiteX113" fmla="*/ 8304414 w 8345978"/>
                <a:gd name="connsiteY113" fmla="*/ 1446415 h 1513171"/>
                <a:gd name="connsiteX114" fmla="*/ 8345978 w 8345978"/>
                <a:gd name="connsiteY114" fmla="*/ 1512916 h 151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8345978" h="1513171">
                  <a:moveTo>
                    <a:pt x="0" y="1205346"/>
                  </a:moveTo>
                  <a:cubicBezTo>
                    <a:pt x="108065" y="1202575"/>
                    <a:pt x="216297" y="1203639"/>
                    <a:pt x="324196" y="1197033"/>
                  </a:cubicBezTo>
                  <a:cubicBezTo>
                    <a:pt x="452004" y="1189208"/>
                    <a:pt x="369324" y="1186080"/>
                    <a:pt x="432261" y="1172095"/>
                  </a:cubicBezTo>
                  <a:cubicBezTo>
                    <a:pt x="448715" y="1168439"/>
                    <a:pt x="465512" y="1166553"/>
                    <a:pt x="482138" y="1163782"/>
                  </a:cubicBezTo>
                  <a:cubicBezTo>
                    <a:pt x="584662" y="1116677"/>
                    <a:pt x="686238" y="1067453"/>
                    <a:pt x="789709" y="1022466"/>
                  </a:cubicBezTo>
                  <a:cubicBezTo>
                    <a:pt x="813816" y="1011985"/>
                    <a:pt x="838746" y="1002682"/>
                    <a:pt x="864523" y="997527"/>
                  </a:cubicBezTo>
                  <a:cubicBezTo>
                    <a:pt x="908335" y="988765"/>
                    <a:pt x="953613" y="989136"/>
                    <a:pt x="997527" y="980902"/>
                  </a:cubicBezTo>
                  <a:cubicBezTo>
                    <a:pt x="1139143" y="954349"/>
                    <a:pt x="1087738" y="970228"/>
                    <a:pt x="1155469" y="947651"/>
                  </a:cubicBezTo>
                  <a:cubicBezTo>
                    <a:pt x="1180407" y="950422"/>
                    <a:pt x="1206039" y="949499"/>
                    <a:pt x="1230283" y="955964"/>
                  </a:cubicBezTo>
                  <a:cubicBezTo>
                    <a:pt x="1248243" y="960753"/>
                    <a:pt x="1261642" y="979292"/>
                    <a:pt x="1280160" y="980902"/>
                  </a:cubicBezTo>
                  <a:cubicBezTo>
                    <a:pt x="1327169" y="984990"/>
                    <a:pt x="1374371" y="975360"/>
                    <a:pt x="1421476" y="972589"/>
                  </a:cubicBezTo>
                  <a:cubicBezTo>
                    <a:pt x="1482436" y="964276"/>
                    <a:pt x="1543605" y="957371"/>
                    <a:pt x="1604356" y="947651"/>
                  </a:cubicBezTo>
                  <a:cubicBezTo>
                    <a:pt x="1627009" y="944026"/>
                    <a:pt x="1663710" y="920842"/>
                    <a:pt x="1679170" y="914400"/>
                  </a:cubicBezTo>
                  <a:cubicBezTo>
                    <a:pt x="1695347" y="907660"/>
                    <a:pt x="1712421" y="903317"/>
                    <a:pt x="1729047" y="897775"/>
                  </a:cubicBezTo>
                  <a:cubicBezTo>
                    <a:pt x="1826243" y="832977"/>
                    <a:pt x="1742413" y="882546"/>
                    <a:pt x="1803861" y="856211"/>
                  </a:cubicBezTo>
                  <a:cubicBezTo>
                    <a:pt x="1815251" y="851330"/>
                    <a:pt x="1825268" y="843230"/>
                    <a:pt x="1837112" y="839586"/>
                  </a:cubicBezTo>
                  <a:cubicBezTo>
                    <a:pt x="1861529" y="832073"/>
                    <a:pt x="1887243" y="829542"/>
                    <a:pt x="1911927" y="822960"/>
                  </a:cubicBezTo>
                  <a:cubicBezTo>
                    <a:pt x="1928860" y="818445"/>
                    <a:pt x="1944802" y="810585"/>
                    <a:pt x="1961803" y="806335"/>
                  </a:cubicBezTo>
                  <a:cubicBezTo>
                    <a:pt x="2003555" y="795897"/>
                    <a:pt x="1984216" y="801635"/>
                    <a:pt x="2019992" y="789709"/>
                  </a:cubicBezTo>
                  <a:cubicBezTo>
                    <a:pt x="2035454" y="774248"/>
                    <a:pt x="2040586" y="766943"/>
                    <a:pt x="2061556" y="756458"/>
                  </a:cubicBezTo>
                  <a:cubicBezTo>
                    <a:pt x="2069393" y="752539"/>
                    <a:pt x="2077976" y="750202"/>
                    <a:pt x="2086494" y="748146"/>
                  </a:cubicBezTo>
                  <a:cubicBezTo>
                    <a:pt x="2158367" y="730797"/>
                    <a:pt x="2230581" y="714895"/>
                    <a:pt x="2302625" y="698269"/>
                  </a:cubicBezTo>
                  <a:cubicBezTo>
                    <a:pt x="2310938" y="692727"/>
                    <a:pt x="2318468" y="685778"/>
                    <a:pt x="2327563" y="681644"/>
                  </a:cubicBezTo>
                  <a:cubicBezTo>
                    <a:pt x="2374739" y="660200"/>
                    <a:pt x="2385586" y="658826"/>
                    <a:pt x="2427316" y="648393"/>
                  </a:cubicBezTo>
                  <a:cubicBezTo>
                    <a:pt x="2441171" y="640080"/>
                    <a:pt x="2454429" y="630681"/>
                    <a:pt x="2468880" y="623455"/>
                  </a:cubicBezTo>
                  <a:cubicBezTo>
                    <a:pt x="2482226" y="616782"/>
                    <a:pt x="2497487" y="614232"/>
                    <a:pt x="2510443" y="606829"/>
                  </a:cubicBezTo>
                  <a:cubicBezTo>
                    <a:pt x="2625389" y="541145"/>
                    <a:pt x="2547223" y="569632"/>
                    <a:pt x="2610196" y="548640"/>
                  </a:cubicBezTo>
                  <a:cubicBezTo>
                    <a:pt x="2682240" y="495993"/>
                    <a:pt x="2763232" y="453793"/>
                    <a:pt x="2826327" y="390698"/>
                  </a:cubicBezTo>
                  <a:cubicBezTo>
                    <a:pt x="2848494" y="368531"/>
                    <a:pt x="2866745" y="341585"/>
                    <a:pt x="2892829" y="324196"/>
                  </a:cubicBezTo>
                  <a:cubicBezTo>
                    <a:pt x="2901142" y="318654"/>
                    <a:pt x="2909093" y="312528"/>
                    <a:pt x="2917767" y="307571"/>
                  </a:cubicBezTo>
                  <a:cubicBezTo>
                    <a:pt x="2928526" y="301423"/>
                    <a:pt x="2939737" y="296074"/>
                    <a:pt x="2951018" y="290946"/>
                  </a:cubicBezTo>
                  <a:cubicBezTo>
                    <a:pt x="3003075" y="267283"/>
                    <a:pt x="2995077" y="270717"/>
                    <a:pt x="3034145" y="257695"/>
                  </a:cubicBezTo>
                  <a:cubicBezTo>
                    <a:pt x="3098381" y="214869"/>
                    <a:pt x="3038718" y="248622"/>
                    <a:pt x="3192087" y="232756"/>
                  </a:cubicBezTo>
                  <a:cubicBezTo>
                    <a:pt x="3228339" y="229006"/>
                    <a:pt x="3264480" y="223597"/>
                    <a:pt x="3300152" y="216131"/>
                  </a:cubicBezTo>
                  <a:cubicBezTo>
                    <a:pt x="3383702" y="198644"/>
                    <a:pt x="3549534" y="157942"/>
                    <a:pt x="3549534" y="157942"/>
                  </a:cubicBezTo>
                  <a:cubicBezTo>
                    <a:pt x="3610838" y="117071"/>
                    <a:pt x="3541708" y="157285"/>
                    <a:pt x="3682538" y="133004"/>
                  </a:cubicBezTo>
                  <a:cubicBezTo>
                    <a:pt x="3727572" y="125240"/>
                    <a:pt x="3771601" y="112307"/>
                    <a:pt x="3815541" y="99753"/>
                  </a:cubicBezTo>
                  <a:cubicBezTo>
                    <a:pt x="4024218" y="40131"/>
                    <a:pt x="3974934" y="58468"/>
                    <a:pt x="4106487" y="0"/>
                  </a:cubicBezTo>
                  <a:lnTo>
                    <a:pt x="4289367" y="8313"/>
                  </a:lnTo>
                  <a:cubicBezTo>
                    <a:pt x="4330962" y="10561"/>
                    <a:pt x="4372441" y="14817"/>
                    <a:pt x="4414058" y="16626"/>
                  </a:cubicBezTo>
                  <a:cubicBezTo>
                    <a:pt x="4499920" y="20359"/>
                    <a:pt x="4585854" y="22167"/>
                    <a:pt x="4671752" y="24938"/>
                  </a:cubicBezTo>
                  <a:cubicBezTo>
                    <a:pt x="4682836" y="27709"/>
                    <a:pt x="4694060" y="29968"/>
                    <a:pt x="4705003" y="33251"/>
                  </a:cubicBezTo>
                  <a:cubicBezTo>
                    <a:pt x="4721789" y="38287"/>
                    <a:pt x="4738254" y="44334"/>
                    <a:pt x="4754880" y="49876"/>
                  </a:cubicBezTo>
                  <a:cubicBezTo>
                    <a:pt x="4763193" y="52647"/>
                    <a:pt x="4771317" y="56064"/>
                    <a:pt x="4779818" y="58189"/>
                  </a:cubicBezTo>
                  <a:cubicBezTo>
                    <a:pt x="4811565" y="66126"/>
                    <a:pt x="4823332" y="67477"/>
                    <a:pt x="4854632" y="83127"/>
                  </a:cubicBezTo>
                  <a:cubicBezTo>
                    <a:pt x="4863568" y="87595"/>
                    <a:pt x="4871769" y="93512"/>
                    <a:pt x="4879570" y="99753"/>
                  </a:cubicBezTo>
                  <a:cubicBezTo>
                    <a:pt x="4885690" y="104649"/>
                    <a:pt x="4889476" y="112346"/>
                    <a:pt x="4896196" y="116378"/>
                  </a:cubicBezTo>
                  <a:cubicBezTo>
                    <a:pt x="4903710" y="120886"/>
                    <a:pt x="4912821" y="121920"/>
                    <a:pt x="4921134" y="124691"/>
                  </a:cubicBezTo>
                  <a:cubicBezTo>
                    <a:pt x="4972316" y="201462"/>
                    <a:pt x="4906998" y="107019"/>
                    <a:pt x="4954385" y="166255"/>
                  </a:cubicBezTo>
                  <a:cubicBezTo>
                    <a:pt x="4962218" y="176046"/>
                    <a:pt x="4974253" y="201127"/>
                    <a:pt x="4987636" y="207818"/>
                  </a:cubicBezTo>
                  <a:cubicBezTo>
                    <a:pt x="4997855" y="212927"/>
                    <a:pt x="5009803" y="213360"/>
                    <a:pt x="5020887" y="216131"/>
                  </a:cubicBezTo>
                  <a:cubicBezTo>
                    <a:pt x="5026429" y="224444"/>
                    <a:pt x="5030448" y="234005"/>
                    <a:pt x="5037512" y="241069"/>
                  </a:cubicBezTo>
                  <a:cubicBezTo>
                    <a:pt x="5044576" y="248134"/>
                    <a:pt x="5054649" y="251454"/>
                    <a:pt x="5062450" y="257695"/>
                  </a:cubicBezTo>
                  <a:cubicBezTo>
                    <a:pt x="5068570" y="262591"/>
                    <a:pt x="5072956" y="269424"/>
                    <a:pt x="5079076" y="274320"/>
                  </a:cubicBezTo>
                  <a:cubicBezTo>
                    <a:pt x="5086877" y="280561"/>
                    <a:pt x="5096213" y="284705"/>
                    <a:pt x="5104014" y="290946"/>
                  </a:cubicBezTo>
                  <a:cubicBezTo>
                    <a:pt x="5110134" y="295842"/>
                    <a:pt x="5114119" y="303224"/>
                    <a:pt x="5120640" y="307571"/>
                  </a:cubicBezTo>
                  <a:cubicBezTo>
                    <a:pt x="5128172" y="312592"/>
                    <a:pt x="5165863" y="331254"/>
                    <a:pt x="5178829" y="332509"/>
                  </a:cubicBezTo>
                  <a:cubicBezTo>
                    <a:pt x="5256250" y="340002"/>
                    <a:pt x="5334000" y="343593"/>
                    <a:pt x="5411585" y="349135"/>
                  </a:cubicBezTo>
                  <a:cubicBezTo>
                    <a:pt x="5428210" y="360219"/>
                    <a:pt x="5441634" y="379908"/>
                    <a:pt x="5461461" y="382386"/>
                  </a:cubicBezTo>
                  <a:cubicBezTo>
                    <a:pt x="5552861" y="393810"/>
                    <a:pt x="5505760" y="388231"/>
                    <a:pt x="5602778" y="399011"/>
                  </a:cubicBezTo>
                  <a:cubicBezTo>
                    <a:pt x="5666492" y="420250"/>
                    <a:pt x="5591863" y="399011"/>
                    <a:pt x="5727469" y="399011"/>
                  </a:cubicBezTo>
                  <a:cubicBezTo>
                    <a:pt x="5785724" y="399011"/>
                    <a:pt x="5843847" y="404553"/>
                    <a:pt x="5902036" y="407324"/>
                  </a:cubicBezTo>
                  <a:cubicBezTo>
                    <a:pt x="5910349" y="410095"/>
                    <a:pt x="5918314" y="414304"/>
                    <a:pt x="5926974" y="415636"/>
                  </a:cubicBezTo>
                  <a:cubicBezTo>
                    <a:pt x="5954497" y="419870"/>
                    <a:pt x="5982967" y="417687"/>
                    <a:pt x="6010101" y="423949"/>
                  </a:cubicBezTo>
                  <a:cubicBezTo>
                    <a:pt x="6019836" y="426196"/>
                    <a:pt x="6026365" y="435618"/>
                    <a:pt x="6035040" y="440575"/>
                  </a:cubicBezTo>
                  <a:cubicBezTo>
                    <a:pt x="6045799" y="446723"/>
                    <a:pt x="6056402" y="453704"/>
                    <a:pt x="6068290" y="457200"/>
                  </a:cubicBezTo>
                  <a:cubicBezTo>
                    <a:pt x="6103757" y="467631"/>
                    <a:pt x="6140334" y="473825"/>
                    <a:pt x="6176356" y="482138"/>
                  </a:cubicBezTo>
                  <a:cubicBezTo>
                    <a:pt x="6190211" y="490451"/>
                    <a:pt x="6204219" y="498513"/>
                    <a:pt x="6217920" y="507076"/>
                  </a:cubicBezTo>
                  <a:cubicBezTo>
                    <a:pt x="6226392" y="512371"/>
                    <a:pt x="6237563" y="515230"/>
                    <a:pt x="6242858" y="523702"/>
                  </a:cubicBezTo>
                  <a:cubicBezTo>
                    <a:pt x="6306535" y="625587"/>
                    <a:pt x="6227157" y="541252"/>
                    <a:pt x="6276109" y="590204"/>
                  </a:cubicBezTo>
                  <a:cubicBezTo>
                    <a:pt x="6278880" y="598517"/>
                    <a:pt x="6275712" y="614174"/>
                    <a:pt x="6284421" y="615142"/>
                  </a:cubicBezTo>
                  <a:cubicBezTo>
                    <a:pt x="6354951" y="622978"/>
                    <a:pt x="6404885" y="611000"/>
                    <a:pt x="6467301" y="598516"/>
                  </a:cubicBezTo>
                  <a:cubicBezTo>
                    <a:pt x="6492239" y="604058"/>
                    <a:pt x="6517552" y="608124"/>
                    <a:pt x="6542116" y="615142"/>
                  </a:cubicBezTo>
                  <a:cubicBezTo>
                    <a:pt x="6580798" y="626194"/>
                    <a:pt x="6582282" y="633543"/>
                    <a:pt x="6616930" y="648393"/>
                  </a:cubicBezTo>
                  <a:cubicBezTo>
                    <a:pt x="6624984" y="651845"/>
                    <a:pt x="6633556" y="653935"/>
                    <a:pt x="6641869" y="656706"/>
                  </a:cubicBezTo>
                  <a:cubicBezTo>
                    <a:pt x="6652953" y="665019"/>
                    <a:pt x="6661427" y="679537"/>
                    <a:pt x="6675120" y="681644"/>
                  </a:cubicBezTo>
                  <a:cubicBezTo>
                    <a:pt x="6699920" y="685459"/>
                    <a:pt x="6724843" y="673331"/>
                    <a:pt x="6749934" y="673331"/>
                  </a:cubicBezTo>
                  <a:cubicBezTo>
                    <a:pt x="6799887" y="673331"/>
                    <a:pt x="6849687" y="678873"/>
                    <a:pt x="6899563" y="681644"/>
                  </a:cubicBezTo>
                  <a:cubicBezTo>
                    <a:pt x="6910647" y="687186"/>
                    <a:pt x="6921211" y="693918"/>
                    <a:pt x="6932814" y="698269"/>
                  </a:cubicBezTo>
                  <a:cubicBezTo>
                    <a:pt x="6954123" y="706260"/>
                    <a:pt x="6970905" y="704846"/>
                    <a:pt x="6991003" y="714895"/>
                  </a:cubicBezTo>
                  <a:cubicBezTo>
                    <a:pt x="6999939" y="719363"/>
                    <a:pt x="7006372" y="728649"/>
                    <a:pt x="7015941" y="731520"/>
                  </a:cubicBezTo>
                  <a:cubicBezTo>
                    <a:pt x="7034708" y="737150"/>
                    <a:pt x="7054803" y="736612"/>
                    <a:pt x="7074130" y="739833"/>
                  </a:cubicBezTo>
                  <a:cubicBezTo>
                    <a:pt x="7088067" y="742156"/>
                    <a:pt x="7101839" y="745375"/>
                    <a:pt x="7115694" y="748146"/>
                  </a:cubicBezTo>
                  <a:cubicBezTo>
                    <a:pt x="7164620" y="772608"/>
                    <a:pt x="7137188" y="760852"/>
                    <a:pt x="7198821" y="781396"/>
                  </a:cubicBezTo>
                  <a:lnTo>
                    <a:pt x="7223760" y="789709"/>
                  </a:lnTo>
                  <a:cubicBezTo>
                    <a:pt x="7229302" y="795251"/>
                    <a:pt x="7234265" y="801439"/>
                    <a:pt x="7240385" y="806335"/>
                  </a:cubicBezTo>
                  <a:cubicBezTo>
                    <a:pt x="7248186" y="812576"/>
                    <a:pt x="7258259" y="815896"/>
                    <a:pt x="7265323" y="822960"/>
                  </a:cubicBezTo>
                  <a:cubicBezTo>
                    <a:pt x="7272388" y="830024"/>
                    <a:pt x="7276407" y="839585"/>
                    <a:pt x="7281949" y="847898"/>
                  </a:cubicBezTo>
                  <a:cubicBezTo>
                    <a:pt x="7284720" y="870065"/>
                    <a:pt x="7277450" y="896098"/>
                    <a:pt x="7290261" y="914400"/>
                  </a:cubicBezTo>
                  <a:cubicBezTo>
                    <a:pt x="7300311" y="928757"/>
                    <a:pt x="7323668" y="925037"/>
                    <a:pt x="7340138" y="931026"/>
                  </a:cubicBezTo>
                  <a:cubicBezTo>
                    <a:pt x="7369689" y="941772"/>
                    <a:pt x="7383539" y="945795"/>
                    <a:pt x="7406640" y="964276"/>
                  </a:cubicBezTo>
                  <a:cubicBezTo>
                    <a:pt x="7412760" y="969172"/>
                    <a:pt x="7417723" y="975360"/>
                    <a:pt x="7423265" y="980902"/>
                  </a:cubicBezTo>
                  <a:cubicBezTo>
                    <a:pt x="7426036" y="989215"/>
                    <a:pt x="7426717" y="998549"/>
                    <a:pt x="7431578" y="1005840"/>
                  </a:cubicBezTo>
                  <a:cubicBezTo>
                    <a:pt x="7468345" y="1060990"/>
                    <a:pt x="7445946" y="1001325"/>
                    <a:pt x="7473141" y="1055716"/>
                  </a:cubicBezTo>
                  <a:cubicBezTo>
                    <a:pt x="7479698" y="1068831"/>
                    <a:pt x="7482197" y="1097651"/>
                    <a:pt x="7498080" y="1105593"/>
                  </a:cubicBezTo>
                  <a:cubicBezTo>
                    <a:pt x="7513155" y="1113131"/>
                    <a:pt x="7531297" y="1111343"/>
                    <a:pt x="7547956" y="1113906"/>
                  </a:cubicBezTo>
                  <a:cubicBezTo>
                    <a:pt x="7567321" y="1116885"/>
                    <a:pt x="7586749" y="1119447"/>
                    <a:pt x="7606145" y="1122218"/>
                  </a:cubicBezTo>
                  <a:cubicBezTo>
                    <a:pt x="7658400" y="1157056"/>
                    <a:pt x="7605521" y="1115845"/>
                    <a:pt x="7647709" y="1172095"/>
                  </a:cubicBezTo>
                  <a:cubicBezTo>
                    <a:pt x="7658940" y="1187070"/>
                    <a:pt x="7707845" y="1230441"/>
                    <a:pt x="7722523" y="1238596"/>
                  </a:cubicBezTo>
                  <a:cubicBezTo>
                    <a:pt x="7732510" y="1244144"/>
                    <a:pt x="7744621" y="1244431"/>
                    <a:pt x="7755774" y="1246909"/>
                  </a:cubicBezTo>
                  <a:cubicBezTo>
                    <a:pt x="7769567" y="1249974"/>
                    <a:pt x="7783545" y="1252157"/>
                    <a:pt x="7797338" y="1255222"/>
                  </a:cubicBezTo>
                  <a:cubicBezTo>
                    <a:pt x="7902943" y="1278690"/>
                    <a:pt x="7746860" y="1246790"/>
                    <a:pt x="7872152" y="1271847"/>
                  </a:cubicBezTo>
                  <a:cubicBezTo>
                    <a:pt x="7874923" y="1280160"/>
                    <a:pt x="7878746" y="1288194"/>
                    <a:pt x="7880465" y="1296786"/>
                  </a:cubicBezTo>
                  <a:cubicBezTo>
                    <a:pt x="7880903" y="1298978"/>
                    <a:pt x="7886658" y="1365308"/>
                    <a:pt x="7897090" y="1379913"/>
                  </a:cubicBezTo>
                  <a:cubicBezTo>
                    <a:pt x="7906201" y="1392668"/>
                    <a:pt x="7914824" y="1410947"/>
                    <a:pt x="7930341" y="1413164"/>
                  </a:cubicBezTo>
                  <a:lnTo>
                    <a:pt x="7988530" y="1421476"/>
                  </a:lnTo>
                  <a:cubicBezTo>
                    <a:pt x="8001938" y="1434884"/>
                    <a:pt x="8011742" y="1446862"/>
                    <a:pt x="8030094" y="1454727"/>
                  </a:cubicBezTo>
                  <a:cubicBezTo>
                    <a:pt x="8040595" y="1459227"/>
                    <a:pt x="8052261" y="1460269"/>
                    <a:pt x="8063345" y="1463040"/>
                  </a:cubicBezTo>
                  <a:cubicBezTo>
                    <a:pt x="8073410" y="1461362"/>
                    <a:pt x="8122422" y="1455858"/>
                    <a:pt x="8138160" y="1446415"/>
                  </a:cubicBezTo>
                  <a:cubicBezTo>
                    <a:pt x="8144880" y="1442383"/>
                    <a:pt x="8149243" y="1435331"/>
                    <a:pt x="8154785" y="1429789"/>
                  </a:cubicBezTo>
                  <a:cubicBezTo>
                    <a:pt x="8157556" y="1421476"/>
                    <a:pt x="8156902" y="1411047"/>
                    <a:pt x="8163098" y="1404851"/>
                  </a:cubicBezTo>
                  <a:cubicBezTo>
                    <a:pt x="8193676" y="1374273"/>
                    <a:pt x="8210540" y="1392956"/>
                    <a:pt x="8246225" y="1404851"/>
                  </a:cubicBezTo>
                  <a:cubicBezTo>
                    <a:pt x="8251767" y="1415935"/>
                    <a:pt x="8252766" y="1430899"/>
                    <a:pt x="8262850" y="1438102"/>
                  </a:cubicBezTo>
                  <a:cubicBezTo>
                    <a:pt x="8274347" y="1446314"/>
                    <a:pt x="8295739" y="1435262"/>
                    <a:pt x="8304414" y="1446415"/>
                  </a:cubicBezTo>
                  <a:cubicBezTo>
                    <a:pt x="8362411" y="1520980"/>
                    <a:pt x="8283873" y="1512916"/>
                    <a:pt x="8345978" y="1512916"/>
                  </a:cubicBezTo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A34DB5D-7B27-66C2-6FA7-DFF01AEA1D4C}"/>
              </a:ext>
            </a:extLst>
          </p:cNvPr>
          <p:cNvSpPr txBox="1"/>
          <p:nvPr/>
        </p:nvSpPr>
        <p:spPr>
          <a:xfrm>
            <a:off x="3969722" y="4967471"/>
            <a:ext cx="664724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/>
              <a:t>กลาง</a:t>
            </a:r>
            <a:r>
              <a:rPr lang="th-TH" sz="4000" dirty="0">
                <a:solidFill>
                  <a:srgbClr val="7030A0"/>
                </a:solidFill>
              </a:rPr>
              <a:t> ..นร. นำสิ่งที่เรียน ไปใช้ได้ (สมรรถนะ)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C968027-DDF8-D22C-3266-DE104952A536}"/>
              </a:ext>
            </a:extLst>
          </p:cNvPr>
          <p:cNvSpPr txBox="1"/>
          <p:nvPr/>
        </p:nvSpPr>
        <p:spPr>
          <a:xfrm>
            <a:off x="4638142" y="25642"/>
            <a:ext cx="796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B050"/>
                </a:solidFill>
              </a:rPr>
              <a:t>การศึกษา 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th-TH" sz="4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  </a:t>
            </a:r>
            <a:r>
              <a:rPr lang="en-US" sz="4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sz="48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</a:t>
            </a:r>
            <a:endParaRPr lang="en-GB" sz="48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BAA650DB-660B-ECED-CD8F-EC48F6FB5A9D}"/>
              </a:ext>
            </a:extLst>
          </p:cNvPr>
          <p:cNvSpPr txBox="1"/>
          <p:nvPr/>
        </p:nvSpPr>
        <p:spPr>
          <a:xfrm>
            <a:off x="1113777" y="5930674"/>
            <a:ext cx="876362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ใกล้</a:t>
            </a:r>
            <a:r>
              <a:rPr lang="en-US" sz="44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th-TH" sz="44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..นร.ทุกบรรลุ</a:t>
            </a:r>
            <a:r>
              <a:rPr lang="en-US" sz="44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Objective</a:t>
            </a:r>
            <a:r>
              <a:rPr lang="th-TH" sz="44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มี</a:t>
            </a:r>
            <a:r>
              <a:rPr lang="th-TH" sz="44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ศักยภาพ </a:t>
            </a:r>
            <a:r>
              <a:rPr lang="en-US" sz="44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KSAV</a:t>
            </a:r>
            <a:endParaRPr lang="th-TH" sz="44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C868B3F-698E-8602-71E2-14C618E526AC}"/>
              </a:ext>
            </a:extLst>
          </p:cNvPr>
          <p:cNvSpPr txBox="1"/>
          <p:nvPr/>
        </p:nvSpPr>
        <p:spPr>
          <a:xfrm>
            <a:off x="5732605" y="3593451"/>
            <a:ext cx="577635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4400" dirty="0"/>
              <a:t>ไกล</a:t>
            </a:r>
            <a:r>
              <a:rPr lang="th-TH" sz="4400" dirty="0">
                <a:solidFill>
                  <a:srgbClr val="C00000"/>
                </a:solidFill>
              </a:rPr>
              <a:t>...ดำเนินชีวิตอย่างมี สุขภาวะ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>
            <a:extLst>
              <a:ext uri="{FF2B5EF4-FFF2-40B4-BE49-F238E27FC236}">
                <a16:creationId xmlns:a16="http://schemas.microsoft.com/office/drawing/2014/main" id="{8BA99854-EF3F-4BA2-9437-61E7905A7AD5}"/>
              </a:ext>
            </a:extLst>
          </p:cNvPr>
          <p:cNvSpPr/>
          <p:nvPr/>
        </p:nvSpPr>
        <p:spPr>
          <a:xfrm>
            <a:off x="-292418" y="243039"/>
            <a:ext cx="8281649" cy="49373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               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ลูกศร: ขวา 2">
            <a:extLst>
              <a:ext uri="{FF2B5EF4-FFF2-40B4-BE49-F238E27FC236}">
                <a16:creationId xmlns:a16="http://schemas.microsoft.com/office/drawing/2014/main" id="{9F17FF50-7F0B-4A56-985A-F313B3E2FE97}"/>
              </a:ext>
            </a:extLst>
          </p:cNvPr>
          <p:cNvSpPr/>
          <p:nvPr/>
        </p:nvSpPr>
        <p:spPr>
          <a:xfrm>
            <a:off x="3198749" y="2103704"/>
            <a:ext cx="763571" cy="11972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4ABBD4AC-7E9F-4695-9660-9C87438DDB35}"/>
              </a:ext>
            </a:extLst>
          </p:cNvPr>
          <p:cNvGraphicFramePr/>
          <p:nvPr/>
        </p:nvGraphicFramePr>
        <p:xfrm>
          <a:off x="97180" y="942678"/>
          <a:ext cx="3159760" cy="290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B8893E-2245-4224-B6A6-64CC07250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20" y="1486837"/>
            <a:ext cx="3604494" cy="2430938"/>
          </a:xfrm>
          <a:prstGeom prst="rect">
            <a:avLst/>
          </a:prstGeom>
        </p:spPr>
      </p:pic>
      <p:sp>
        <p:nvSpPr>
          <p:cNvPr id="2" name="คำบรรยายภาพ: สี่เหลี่ยม 1">
            <a:extLst>
              <a:ext uri="{FF2B5EF4-FFF2-40B4-BE49-F238E27FC236}">
                <a16:creationId xmlns:a16="http://schemas.microsoft.com/office/drawing/2014/main" id="{8ACF1AF4-9531-41AD-B16E-42016A8DAA32}"/>
              </a:ext>
            </a:extLst>
          </p:cNvPr>
          <p:cNvSpPr/>
          <p:nvPr/>
        </p:nvSpPr>
        <p:spPr>
          <a:xfrm>
            <a:off x="477424" y="4563696"/>
            <a:ext cx="2413262" cy="949335"/>
          </a:xfrm>
          <a:prstGeom prst="wedgeRectCallout">
            <a:avLst>
              <a:gd name="adj1" fmla="val -1941"/>
              <a:gd name="adj2" fmla="val -134631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6">
                    <a:lumMod val="50000"/>
                  </a:schemeClr>
                </a:solidFill>
              </a:rPr>
              <a:t>อนุบาล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</a:rPr>
              <a:t>จิตศึกษา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คำบรรยายภาพ: สี่เหลี่ยม 8">
            <a:extLst>
              <a:ext uri="{FF2B5EF4-FFF2-40B4-BE49-F238E27FC236}">
                <a16:creationId xmlns:a16="http://schemas.microsoft.com/office/drawing/2014/main" id="{44520B24-8AF4-4BC3-A7DA-F69571A3E027}"/>
              </a:ext>
            </a:extLst>
          </p:cNvPr>
          <p:cNvSpPr/>
          <p:nvPr/>
        </p:nvSpPr>
        <p:spPr>
          <a:xfrm>
            <a:off x="3453506" y="4534642"/>
            <a:ext cx="1753387" cy="1039154"/>
          </a:xfrm>
          <a:prstGeom prst="wedgeRectCallout">
            <a:avLst>
              <a:gd name="adj1" fmla="val 16054"/>
              <a:gd name="adj2" fmla="val -106550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7030A0"/>
                </a:solidFill>
              </a:rPr>
              <a:t>จิตศึกษา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คำบรรยายภาพ: สี่เหลี่ยม 9">
            <a:extLst>
              <a:ext uri="{FF2B5EF4-FFF2-40B4-BE49-F238E27FC236}">
                <a16:creationId xmlns:a16="http://schemas.microsoft.com/office/drawing/2014/main" id="{56DC3EC5-5DCF-4957-BDEB-2CA2D04297E8}"/>
              </a:ext>
            </a:extLst>
          </p:cNvPr>
          <p:cNvSpPr/>
          <p:nvPr/>
        </p:nvSpPr>
        <p:spPr>
          <a:xfrm>
            <a:off x="5333003" y="4563696"/>
            <a:ext cx="3189967" cy="1053824"/>
          </a:xfrm>
          <a:prstGeom prst="wedgeRectCallout">
            <a:avLst>
              <a:gd name="adj1" fmla="val 2098"/>
              <a:gd name="adj2" fmla="val -107670"/>
            </a:avLst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PBL,</a:t>
            </a:r>
            <a:r>
              <a:rPr lang="th-TH" sz="3600" dirty="0">
                <a:solidFill>
                  <a:srgbClr val="0070C0"/>
                </a:solidFill>
              </a:rPr>
              <a:t>   ไทยวรรณกรรม </a:t>
            </a:r>
            <a:r>
              <a:rPr lang="th-TH" sz="36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คณิต</a:t>
            </a:r>
            <a:r>
              <a:rPr lang="en-US" sz="36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Pro-Active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7A865894-2535-4D4C-9FE5-61C013C92B05}"/>
              </a:ext>
            </a:extLst>
          </p:cNvPr>
          <p:cNvGrpSpPr/>
          <p:nvPr/>
        </p:nvGrpSpPr>
        <p:grpSpPr>
          <a:xfrm>
            <a:off x="477424" y="5750802"/>
            <a:ext cx="7416300" cy="897221"/>
            <a:chOff x="812704" y="5750802"/>
            <a:chExt cx="7416300" cy="897221"/>
          </a:xfrm>
        </p:grpSpPr>
        <p:sp>
          <p:nvSpPr>
            <p:cNvPr id="4" name="สี่เหลี่ยมผืนผ้า: มุมมน 3">
              <a:extLst>
                <a:ext uri="{FF2B5EF4-FFF2-40B4-BE49-F238E27FC236}">
                  <a16:creationId xmlns:a16="http://schemas.microsoft.com/office/drawing/2014/main" id="{3DBA6454-A187-4401-B838-3327379B8862}"/>
                </a:ext>
              </a:extLst>
            </p:cNvPr>
            <p:cNvSpPr/>
            <p:nvPr/>
          </p:nvSpPr>
          <p:spPr>
            <a:xfrm>
              <a:off x="812704" y="5951238"/>
              <a:ext cx="7416300" cy="6967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(PLC</a:t>
              </a:r>
              <a:r>
                <a:rPr lang="en-US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ที่มีคุณภาพ</a:t>
              </a:r>
              <a:r>
                <a:rPr lang="en-US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)</a:t>
              </a:r>
              <a:r>
                <a:rPr lang="th-TH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</a:t>
              </a:r>
              <a:r>
                <a:rPr lang="en-US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(CoP</a:t>
              </a:r>
              <a:r>
                <a:rPr lang="th-TH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ผู้ปกครอง</a:t>
              </a:r>
              <a:r>
                <a:rPr lang="en-US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)</a:t>
              </a:r>
              <a:r>
                <a:rPr lang="th-TH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</a:t>
              </a:r>
              <a:r>
                <a:rPr lang="en-US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(PLN</a:t>
              </a:r>
              <a:r>
                <a:rPr lang="th-TH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เครือข่าย</a:t>
              </a:r>
              <a:r>
                <a:rPr lang="en-US" sz="3600" dirty="0">
                  <a:solidFill>
                    <a:srgbClr val="C000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)</a:t>
              </a:r>
              <a:endParaRPr lang="en-US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1" name="ลูกศร: ขวา 10">
              <a:extLst>
                <a:ext uri="{FF2B5EF4-FFF2-40B4-BE49-F238E27FC236}">
                  <a16:creationId xmlns:a16="http://schemas.microsoft.com/office/drawing/2014/main" id="{A09829D4-E37E-453F-B1E7-0625D0A3426C}"/>
                </a:ext>
              </a:extLst>
            </p:cNvPr>
            <p:cNvSpPr/>
            <p:nvPr/>
          </p:nvSpPr>
          <p:spPr>
            <a:xfrm rot="16200000">
              <a:off x="4698906" y="5572753"/>
              <a:ext cx="173448" cy="52955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2" name="ลูกศร: ขวา 11">
              <a:extLst>
                <a:ext uri="{FF2B5EF4-FFF2-40B4-BE49-F238E27FC236}">
                  <a16:creationId xmlns:a16="http://schemas.microsoft.com/office/drawing/2014/main" id="{776CB1EA-2838-4E62-93B8-9EAC4DAEBBA6}"/>
                </a:ext>
              </a:extLst>
            </p:cNvPr>
            <p:cNvSpPr/>
            <p:nvPr/>
          </p:nvSpPr>
          <p:spPr>
            <a:xfrm rot="16200000">
              <a:off x="1798223" y="5581525"/>
              <a:ext cx="190996" cy="52955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3" name="ลูกศร: ขวา 12">
              <a:extLst>
                <a:ext uri="{FF2B5EF4-FFF2-40B4-BE49-F238E27FC236}">
                  <a16:creationId xmlns:a16="http://schemas.microsoft.com/office/drawing/2014/main" id="{0775D5DC-BE40-4CA3-B565-2F67D10A60DA}"/>
                </a:ext>
              </a:extLst>
            </p:cNvPr>
            <p:cNvSpPr/>
            <p:nvPr/>
          </p:nvSpPr>
          <p:spPr>
            <a:xfrm rot="16200000">
              <a:off x="7283038" y="5595183"/>
              <a:ext cx="173449" cy="52955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41F1F152-0EA9-BEA2-DDFD-3D0B1F780164}"/>
              </a:ext>
            </a:extLst>
          </p:cNvPr>
          <p:cNvSpPr/>
          <p:nvPr/>
        </p:nvSpPr>
        <p:spPr>
          <a:xfrm>
            <a:off x="9725152" y="1653194"/>
            <a:ext cx="2448559" cy="21500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สุขภาวะ</a:t>
            </a:r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1389D92E-3F61-4E24-914C-AE70EE0F10B6}"/>
              </a:ext>
            </a:extLst>
          </p:cNvPr>
          <p:cNvSpPr/>
          <p:nvPr/>
        </p:nvSpPr>
        <p:spPr>
          <a:xfrm>
            <a:off x="7793869" y="1085938"/>
            <a:ext cx="2282385" cy="3232736"/>
          </a:xfrm>
          <a:prstGeom prst="rightArrow">
            <a:avLst>
              <a:gd name="adj1" fmla="val 50000"/>
              <a:gd name="adj2" fmla="val 502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solidFill>
                  <a:srgbClr val="0000CC"/>
                </a:solidFill>
              </a:rPr>
              <a:t> </a:t>
            </a:r>
            <a:r>
              <a:rPr lang="th-TH" sz="4000" dirty="0">
                <a:solidFill>
                  <a:srgbClr val="0000CC"/>
                </a:solidFill>
              </a:rPr>
              <a:t>สมรรถนะ</a:t>
            </a:r>
            <a:endParaRPr lang="th-TH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  <p:bldP spid="2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B82837CE-C3D4-C476-6A17-469F66C23ADC}"/>
              </a:ext>
            </a:extLst>
          </p:cNvPr>
          <p:cNvSpPr/>
          <p:nvPr/>
        </p:nvSpPr>
        <p:spPr>
          <a:xfrm>
            <a:off x="-679374" y="241285"/>
            <a:ext cx="13550747" cy="68084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C0AF1B1-59B1-6498-42FE-8A4E95B144D3}"/>
              </a:ext>
            </a:extLst>
          </p:cNvPr>
          <p:cNvSpPr txBox="1"/>
          <p:nvPr/>
        </p:nvSpPr>
        <p:spPr>
          <a:xfrm>
            <a:off x="215445" y="1980576"/>
            <a:ext cx="479723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</a:rPr>
              <a:t>สนามพลังบวก</a:t>
            </a:r>
          </a:p>
          <a:p>
            <a:r>
              <a:rPr lang="th-TH" sz="3200" b="1" dirty="0">
                <a:solidFill>
                  <a:srgbClr val="0070C0"/>
                </a:solidFill>
              </a:rPr>
              <a:t>สภาพแวดล้อม</a:t>
            </a:r>
            <a:r>
              <a:rPr lang="th-TH" sz="3200" dirty="0"/>
              <a:t> สะอาด </a:t>
            </a:r>
            <a:r>
              <a:rPr lang="th-TH" sz="3200" dirty="0">
                <a:solidFill>
                  <a:srgbClr val="C00000"/>
                </a:solidFill>
              </a:rPr>
              <a:t>ปลอดภัย</a:t>
            </a:r>
            <a:r>
              <a:rPr lang="th-TH" sz="3200" dirty="0"/>
              <a:t> สงบ</a:t>
            </a:r>
          </a:p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คนแวดล้อม  </a:t>
            </a:r>
            <a:r>
              <a:rPr lang="th-TH" sz="3200" dirty="0">
                <a:solidFill>
                  <a:schemeClr val="accent2">
                    <a:lumMod val="50000"/>
                  </a:schemeClr>
                </a:solidFill>
              </a:rPr>
              <a:t>ท่าที  วิธีคิด  ค่านิยม </a:t>
            </a:r>
          </a:p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</a:rPr>
              <a:t>                     ความเชื่อ คุณค่าที่ยึดถือ</a:t>
            </a:r>
          </a:p>
          <a:p>
            <a:r>
              <a:rPr lang="th-TH" sz="3200" b="1" dirty="0">
                <a:solidFill>
                  <a:srgbClr val="0070C0"/>
                </a:solidFill>
              </a:rPr>
              <a:t>วัฒนธรรมองค์กร</a:t>
            </a:r>
            <a:r>
              <a:rPr lang="th-TH" sz="3200" dirty="0"/>
              <a:t>-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วิถีและแนวปฏิบัติ</a:t>
            </a:r>
          </a:p>
          <a:p>
            <a:r>
              <a:rPr lang="th-TH" sz="3200" dirty="0"/>
              <a:t>                             (มีเหตุผล มั่นคง)</a:t>
            </a:r>
            <a:endParaRPr lang="en-GB" sz="3200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D1CAE958-B120-18BE-E1CA-6F1ED6068BA7}"/>
              </a:ext>
            </a:extLst>
          </p:cNvPr>
          <p:cNvSpPr/>
          <p:nvPr/>
        </p:nvSpPr>
        <p:spPr>
          <a:xfrm>
            <a:off x="1139576" y="709817"/>
            <a:ext cx="3591558" cy="12707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7030A0"/>
                </a:solidFill>
              </a:rPr>
              <a:t>เรียนรู้แบบ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ซึมซับ</a:t>
            </a:r>
            <a:endParaRPr 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6DC1E8CA-CE61-E974-8956-07B971167FC3}"/>
              </a:ext>
            </a:extLst>
          </p:cNvPr>
          <p:cNvSpPr/>
          <p:nvPr/>
        </p:nvSpPr>
        <p:spPr>
          <a:xfrm>
            <a:off x="6751319" y="2292953"/>
            <a:ext cx="5334000" cy="33381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นวัตกรรมที่เป็น </a:t>
            </a:r>
            <a:r>
              <a:rPr lang="en-US" sz="3600" b="1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Active Learning</a:t>
            </a:r>
            <a:endParaRPr lang="th-TH" sz="36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12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1200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กิจกรรรจิตศึกษา </a:t>
            </a:r>
            <a:r>
              <a:rPr lang="th-TH" sz="32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ปัญญาภายใน</a:t>
            </a:r>
          </a:p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บูรณาการ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PBL</a:t>
            </a:r>
          </a:p>
          <a:p>
            <a:r>
              <a:rPr lang="th-TH" sz="32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ภาษาผ่านวรรณกรรม</a:t>
            </a:r>
            <a:r>
              <a:rPr lang="th-TH" sz="32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เพื่อการคิดขั้นสูง</a:t>
            </a:r>
          </a:p>
          <a:p>
            <a:r>
              <a:rPr lang="th-TH" sz="3200" dirty="0">
                <a:solidFill>
                  <a:srgbClr val="7030A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คณิต </a:t>
            </a:r>
            <a:r>
              <a:rPr lang="en-US" sz="3200" dirty="0">
                <a:solidFill>
                  <a:srgbClr val="7030A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Pro-Active</a:t>
            </a:r>
            <a:endParaRPr lang="th-TH" sz="3200" dirty="0">
              <a:solidFill>
                <a:srgbClr val="7030A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800" dirty="0">
                <a:solidFill>
                  <a:srgbClr val="7030A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ฯลฯ</a:t>
            </a:r>
            <a:endParaRPr lang="en-GB" sz="2800" dirty="0">
              <a:solidFill>
                <a:srgbClr val="7030A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21168452-2924-F0F9-9861-8141C86385F6}"/>
              </a:ext>
            </a:extLst>
          </p:cNvPr>
          <p:cNvSpPr/>
          <p:nvPr/>
        </p:nvSpPr>
        <p:spPr>
          <a:xfrm>
            <a:off x="7409980" y="899380"/>
            <a:ext cx="3591558" cy="128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7030A0"/>
                </a:solidFill>
              </a:rPr>
              <a:t>เรียนรู้แบบ</a:t>
            </a:r>
            <a:r>
              <a:rPr lang="th-TH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พุ่งเป้า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2800" b="1" dirty="0">
                <a:solidFill>
                  <a:srgbClr val="7030A0"/>
                </a:solidFill>
              </a:rPr>
              <a:t>(หลักสูตร)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E7DB78E-87E3-BF94-06D8-497C2CC33DE1}"/>
              </a:ext>
            </a:extLst>
          </p:cNvPr>
          <p:cNvSpPr txBox="1"/>
          <p:nvPr/>
        </p:nvSpPr>
        <p:spPr>
          <a:xfrm>
            <a:off x="1139576" y="5273596"/>
            <a:ext cx="2819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</a:rPr>
              <a:t>จิตวิทยาเชิงบวก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52F07D1-4D1C-56DE-46AC-895CC995D285}"/>
              </a:ext>
            </a:extLst>
          </p:cNvPr>
          <p:cNvSpPr txBox="1"/>
          <p:nvPr/>
        </p:nvSpPr>
        <p:spPr>
          <a:xfrm>
            <a:off x="9205759" y="63486"/>
            <a:ext cx="310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C00000"/>
                </a:solidFill>
              </a:rPr>
              <a:t>e</a:t>
            </a:r>
            <a:r>
              <a:rPr lang="en-US" sz="3600" dirty="0"/>
              <a:t>s</a:t>
            </a:r>
            <a:r>
              <a:rPr lang="en-US" sz="3600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rgbClr val="7030A0"/>
                </a:solidFill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th-TH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การเรียนรู้</a:t>
            </a:r>
            <a:endParaRPr lang="en-GB" sz="36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8" name="รูปภาพ 7" descr="รูปภาพประกอบด้วย การวาดภาพ, ภาพตัดปะ, ร่าง, ศิลปะเด็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779E160-0336-6488-111B-603D0D92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80" y="2996588"/>
            <a:ext cx="1466163" cy="1466163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318CBF3-49DB-A249-1FF3-4C9B51AF8BEA}"/>
              </a:ext>
            </a:extLst>
          </p:cNvPr>
          <p:cNvSpPr txBox="1"/>
          <p:nvPr/>
        </p:nvSpPr>
        <p:spPr>
          <a:xfrm>
            <a:off x="2633031" y="6026227"/>
            <a:ext cx="186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ดอกไม้แดง +ขาว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60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ลูกศรขึ้น 5"/>
          <p:cNvSpPr/>
          <p:nvPr/>
        </p:nvSpPr>
        <p:spPr>
          <a:xfrm>
            <a:off x="830319" y="4683798"/>
            <a:ext cx="4395731" cy="195288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7030A0"/>
                </a:solidFill>
              </a:rPr>
              <a:t>จิตศึกษา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66FCB30-D631-46CC-9ADA-B31A38980765}"/>
              </a:ext>
            </a:extLst>
          </p:cNvPr>
          <p:cNvSpPr txBox="1"/>
          <p:nvPr/>
        </p:nvSpPr>
        <p:spPr>
          <a:xfrm>
            <a:off x="1778919" y="111175"/>
            <a:ext cx="249853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ปัญญาภายใน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1203A17-D886-4E82-B6CC-4B37A6C0A2A6}"/>
              </a:ext>
            </a:extLst>
          </p:cNvPr>
          <p:cNvSpPr txBox="1"/>
          <p:nvPr/>
        </p:nvSpPr>
        <p:spPr>
          <a:xfrm>
            <a:off x="7584043" y="221313"/>
            <a:ext cx="266164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ปัญญาภายนอก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D57A317-8D2C-486A-BA27-B2AF7EA5639A}"/>
              </a:ext>
            </a:extLst>
          </p:cNvPr>
          <p:cNvSpPr txBox="1"/>
          <p:nvPr/>
        </p:nvSpPr>
        <p:spPr>
          <a:xfrm>
            <a:off x="1044914" y="929199"/>
            <a:ext cx="4065224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7030A0"/>
                </a:solidFill>
              </a:rPr>
              <a:t>รู้ตัว(สติชำนาญ)</a:t>
            </a:r>
            <a:endParaRPr lang="en-US" sz="4400" b="1" dirty="0">
              <a:solidFill>
                <a:srgbClr val="7030A0"/>
              </a:solidFill>
            </a:endParaRPr>
          </a:p>
          <a:p>
            <a:endParaRPr lang="th-TH" sz="1400" b="1" dirty="0">
              <a:solidFill>
                <a:srgbClr val="7030A0"/>
              </a:solidFill>
            </a:endParaRPr>
          </a:p>
          <a:p>
            <a:r>
              <a:rPr lang="th-TH" sz="4800" b="1" dirty="0">
                <a:solidFill>
                  <a:srgbClr val="0070C0"/>
                </a:solidFill>
              </a:rPr>
              <a:t>ตระหนักในตน </a:t>
            </a:r>
            <a:endParaRPr lang="en-US" sz="4800" b="1" dirty="0">
              <a:solidFill>
                <a:srgbClr val="0070C0"/>
              </a:solidFill>
            </a:endParaRPr>
          </a:p>
          <a:p>
            <a:endParaRPr lang="th-TH" b="1" dirty="0">
              <a:solidFill>
                <a:srgbClr val="0070C0"/>
              </a:solidFill>
            </a:endParaRPr>
          </a:p>
          <a:p>
            <a:r>
              <a:rPr lang="th-TH" sz="4400" b="1" dirty="0">
                <a:solidFill>
                  <a:srgbClr val="C00000"/>
                </a:solidFill>
              </a:rPr>
              <a:t>ตัดสินใจเชิงจริยธรรม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th-TH" sz="2000" b="1" dirty="0">
              <a:solidFill>
                <a:srgbClr val="C00000"/>
              </a:solidFill>
            </a:endParaRPr>
          </a:p>
          <a:p>
            <a:r>
              <a:rPr lang="th-TH" sz="4400" b="1" dirty="0"/>
              <a:t>เข้าถึงความจริง</a:t>
            </a:r>
            <a:endParaRPr lang="en-US" sz="4400" b="1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5513C41-BB89-4EFC-BB49-8FE145AA5474}"/>
              </a:ext>
            </a:extLst>
          </p:cNvPr>
          <p:cNvSpPr txBox="1"/>
          <p:nvPr/>
        </p:nvSpPr>
        <p:spPr>
          <a:xfrm>
            <a:off x="7253537" y="1133927"/>
            <a:ext cx="3300165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Core Literacy</a:t>
            </a: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KSAV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Competencies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Wellbeing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รูปภาพ 1" descr="รูปภาพประกอบด้วย การวาดภาพ, ภาพตัดปะ, ร่าง, ศิลปะเด็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4AEA81C-5EA4-D8AA-BD23-D5916884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14" y="1631745"/>
            <a:ext cx="1797255" cy="1797255"/>
          </a:xfrm>
          <a:prstGeom prst="rect">
            <a:avLst/>
          </a:prstGeom>
        </p:spPr>
      </p:pic>
      <p:sp>
        <p:nvSpPr>
          <p:cNvPr id="13" name="ลูกศร: ขึ้น 12">
            <a:extLst>
              <a:ext uri="{FF2B5EF4-FFF2-40B4-BE49-F238E27FC236}">
                <a16:creationId xmlns:a16="http://schemas.microsoft.com/office/drawing/2014/main" id="{69CC0093-B72B-56A5-2BB5-DFCB75EF72EF}"/>
              </a:ext>
            </a:extLst>
          </p:cNvPr>
          <p:cNvSpPr/>
          <p:nvPr/>
        </p:nvSpPr>
        <p:spPr>
          <a:xfrm>
            <a:off x="6188789" y="4371713"/>
            <a:ext cx="5742478" cy="226497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PBL</a:t>
            </a: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ไทยวรรณกรรม</a:t>
            </a:r>
          </a:p>
          <a:p>
            <a:pPr algn="ctr"/>
            <a:r>
              <a:rPr lang="th-TH" sz="36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คณิต </a:t>
            </a:r>
            <a:r>
              <a:rPr lang="en-US" sz="36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Pro-Active</a:t>
            </a:r>
            <a:endParaRPr lang="en-GB" sz="3600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45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4E6D644-2F09-45ED-9411-7AF1B945FB4F}"/>
              </a:ext>
            </a:extLst>
          </p:cNvPr>
          <p:cNvSpPr txBox="1"/>
          <p:nvPr/>
        </p:nvSpPr>
        <p:spPr>
          <a:xfrm>
            <a:off x="1961212" y="457984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r>
              <a:rPr lang="en-US" sz="48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8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ฝึกฝนความเป็น </a:t>
            </a:r>
            <a:r>
              <a:rPr lang="en-US" sz="48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Self Directed Learner</a:t>
            </a:r>
            <a:r>
              <a:rPr lang="th-TH" sz="48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GB" sz="4800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5C9F041-ACF4-406A-A8FB-DDFA9D37E04D}"/>
              </a:ext>
            </a:extLst>
          </p:cNvPr>
          <p:cNvSpPr txBox="1"/>
          <p:nvPr/>
        </p:nvSpPr>
        <p:spPr>
          <a:xfrm>
            <a:off x="1066786" y="304716"/>
            <a:ext cx="104017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การเรียนรู้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จาก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โรงเรียนเป็นฐาน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สู่ </a:t>
            </a:r>
            <a:r>
              <a:rPr lang="th-TH" sz="48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ผู้เรียนเป็น</a:t>
            </a:r>
            <a:r>
              <a:rPr lang="th-TH" sz="4800" b="1" dirty="0">
                <a:solidFill>
                  <a:srgbClr val="0070C0"/>
                </a:solidFill>
              </a:rPr>
              <a:t>ฐาน 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อยู่ที่ไหนก็ได้เรียน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000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(โครงสร้าง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4000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ระบบ)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อยู่ที่ไหนก็เรียนได้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(Mindset)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1F4F4C4-4FC9-B6B7-AECC-B5E375B38332}"/>
              </a:ext>
            </a:extLst>
          </p:cNvPr>
          <p:cNvSpPr txBox="1"/>
          <p:nvPr/>
        </p:nvSpPr>
        <p:spPr>
          <a:xfrm>
            <a:off x="3060623" y="3655268"/>
            <a:ext cx="55655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Child</a:t>
            </a:r>
            <a:r>
              <a:rPr lang="th-TH" sz="4800" dirty="0"/>
              <a:t>-</a:t>
            </a:r>
            <a:r>
              <a:rPr lang="en-US" sz="4800" dirty="0"/>
              <a:t>Based Learning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001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CF9CD69-519E-4496-A6A2-49D6ABED1231}"/>
              </a:ext>
            </a:extLst>
          </p:cNvPr>
          <p:cNvSpPr txBox="1"/>
          <p:nvPr/>
        </p:nvSpPr>
        <p:spPr>
          <a:xfrm>
            <a:off x="8356303" y="4280280"/>
            <a:ext cx="3678331" cy="2463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C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ให้โจทย์ที่ดี  </a:t>
            </a:r>
            <a:endParaRPr lang="en-US" sz="3600" b="1" dirty="0">
              <a:solidFill>
                <a:srgbClr val="C00000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C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ให้</a:t>
            </a:r>
            <a:r>
              <a:rPr lang="en-US" sz="3600" b="1" dirty="0">
                <a:solidFill>
                  <a:srgbClr val="C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Feedback </a:t>
            </a:r>
            <a:r>
              <a:rPr lang="th-TH" sz="3600" b="1" dirty="0">
                <a:solidFill>
                  <a:srgbClr val="C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เร็ว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ประเมิน</a:t>
            </a:r>
            <a:r>
              <a:rPr lang="th-TH" sz="3600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3600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(For. Sum.)</a:t>
            </a:r>
            <a:endParaRPr lang="th-TH" sz="3600" dirty="0">
              <a:effectLst/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ปรับแผนทันท่วงที</a:t>
            </a:r>
            <a:endParaRPr lang="en-GB" dirty="0">
              <a:effectLst/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88699511-A42C-4B3A-8F21-C067688F2D0E}"/>
              </a:ext>
            </a:extLst>
          </p:cNvPr>
          <p:cNvSpPr/>
          <p:nvPr/>
        </p:nvSpPr>
        <p:spPr>
          <a:xfrm>
            <a:off x="2839147" y="71442"/>
            <a:ext cx="8568952" cy="6264696"/>
          </a:xfrm>
          <a:custGeom>
            <a:avLst/>
            <a:gdLst>
              <a:gd name="connsiteX0" fmla="*/ 0 w 4216474"/>
              <a:gd name="connsiteY0" fmla="*/ 5197383 h 5339623"/>
              <a:gd name="connsiteX1" fmla="*/ 335280 w 4216474"/>
              <a:gd name="connsiteY1" fmla="*/ 5298983 h 5339623"/>
              <a:gd name="connsiteX2" fmla="*/ 386080 w 4216474"/>
              <a:gd name="connsiteY2" fmla="*/ 5309143 h 5339623"/>
              <a:gd name="connsiteX3" fmla="*/ 436880 w 4216474"/>
              <a:gd name="connsiteY3" fmla="*/ 5329463 h 5339623"/>
              <a:gd name="connsiteX4" fmla="*/ 518160 w 4216474"/>
              <a:gd name="connsiteY4" fmla="*/ 5339623 h 5339623"/>
              <a:gd name="connsiteX5" fmla="*/ 721360 w 4216474"/>
              <a:gd name="connsiteY5" fmla="*/ 5319303 h 5339623"/>
              <a:gd name="connsiteX6" fmla="*/ 802640 w 4216474"/>
              <a:gd name="connsiteY6" fmla="*/ 5309143 h 5339623"/>
              <a:gd name="connsiteX7" fmla="*/ 833120 w 4216474"/>
              <a:gd name="connsiteY7" fmla="*/ 5288823 h 5339623"/>
              <a:gd name="connsiteX8" fmla="*/ 944880 w 4216474"/>
              <a:gd name="connsiteY8" fmla="*/ 5278663 h 5339623"/>
              <a:gd name="connsiteX9" fmla="*/ 1158240 w 4216474"/>
              <a:gd name="connsiteY9" fmla="*/ 5116103 h 5339623"/>
              <a:gd name="connsiteX10" fmla="*/ 1330960 w 4216474"/>
              <a:gd name="connsiteY10" fmla="*/ 4994183 h 5339623"/>
              <a:gd name="connsiteX11" fmla="*/ 1402080 w 4216474"/>
              <a:gd name="connsiteY11" fmla="*/ 4923063 h 5339623"/>
              <a:gd name="connsiteX12" fmla="*/ 1463040 w 4216474"/>
              <a:gd name="connsiteY12" fmla="*/ 4851943 h 5339623"/>
              <a:gd name="connsiteX13" fmla="*/ 1513840 w 4216474"/>
              <a:gd name="connsiteY13" fmla="*/ 4740183 h 5339623"/>
              <a:gd name="connsiteX14" fmla="*/ 1534160 w 4216474"/>
              <a:gd name="connsiteY14" fmla="*/ 4689383 h 5339623"/>
              <a:gd name="connsiteX15" fmla="*/ 1564640 w 4216474"/>
              <a:gd name="connsiteY15" fmla="*/ 4476023 h 5339623"/>
              <a:gd name="connsiteX16" fmla="*/ 1574800 w 4216474"/>
              <a:gd name="connsiteY16" fmla="*/ 4404903 h 5339623"/>
              <a:gd name="connsiteX17" fmla="*/ 1544320 w 4216474"/>
              <a:gd name="connsiteY17" fmla="*/ 4120423 h 5339623"/>
              <a:gd name="connsiteX18" fmla="*/ 1503680 w 4216474"/>
              <a:gd name="connsiteY18" fmla="*/ 4028983 h 5339623"/>
              <a:gd name="connsiteX19" fmla="*/ 1473200 w 4216474"/>
              <a:gd name="connsiteY19" fmla="*/ 3947703 h 5339623"/>
              <a:gd name="connsiteX20" fmla="*/ 1432560 w 4216474"/>
              <a:gd name="connsiteY20" fmla="*/ 3866423 h 5339623"/>
              <a:gd name="connsiteX21" fmla="*/ 1381760 w 4216474"/>
              <a:gd name="connsiteY21" fmla="*/ 3785143 h 5339623"/>
              <a:gd name="connsiteX22" fmla="*/ 1330960 w 4216474"/>
              <a:gd name="connsiteY22" fmla="*/ 3764823 h 5339623"/>
              <a:gd name="connsiteX23" fmla="*/ 1300480 w 4216474"/>
              <a:gd name="connsiteY23" fmla="*/ 3734343 h 5339623"/>
              <a:gd name="connsiteX24" fmla="*/ 1259840 w 4216474"/>
              <a:gd name="connsiteY24" fmla="*/ 3714023 h 5339623"/>
              <a:gd name="connsiteX25" fmla="*/ 1168400 w 4216474"/>
              <a:gd name="connsiteY25" fmla="*/ 3592103 h 5339623"/>
              <a:gd name="connsiteX26" fmla="*/ 1107440 w 4216474"/>
              <a:gd name="connsiteY26" fmla="*/ 3531143 h 5339623"/>
              <a:gd name="connsiteX27" fmla="*/ 1066800 w 4216474"/>
              <a:gd name="connsiteY27" fmla="*/ 3510823 h 5339623"/>
              <a:gd name="connsiteX28" fmla="*/ 934720 w 4216474"/>
              <a:gd name="connsiteY28" fmla="*/ 3490503 h 5339623"/>
              <a:gd name="connsiteX29" fmla="*/ 640080 w 4216474"/>
              <a:gd name="connsiteY29" fmla="*/ 3500663 h 5339623"/>
              <a:gd name="connsiteX30" fmla="*/ 538480 w 4216474"/>
              <a:gd name="connsiteY30" fmla="*/ 3541303 h 5339623"/>
              <a:gd name="connsiteX31" fmla="*/ 477520 w 4216474"/>
              <a:gd name="connsiteY31" fmla="*/ 3581943 h 5339623"/>
              <a:gd name="connsiteX32" fmla="*/ 406400 w 4216474"/>
              <a:gd name="connsiteY32" fmla="*/ 3653063 h 5339623"/>
              <a:gd name="connsiteX33" fmla="*/ 345440 w 4216474"/>
              <a:gd name="connsiteY33" fmla="*/ 3724183 h 5339623"/>
              <a:gd name="connsiteX34" fmla="*/ 314960 w 4216474"/>
              <a:gd name="connsiteY34" fmla="*/ 3754663 h 5339623"/>
              <a:gd name="connsiteX35" fmla="*/ 182880 w 4216474"/>
              <a:gd name="connsiteY35" fmla="*/ 3907063 h 5339623"/>
              <a:gd name="connsiteX36" fmla="*/ 152400 w 4216474"/>
              <a:gd name="connsiteY36" fmla="*/ 4211863 h 5339623"/>
              <a:gd name="connsiteX37" fmla="*/ 213360 w 4216474"/>
              <a:gd name="connsiteY37" fmla="*/ 4282983 h 5339623"/>
              <a:gd name="connsiteX38" fmla="*/ 294640 w 4216474"/>
              <a:gd name="connsiteY38" fmla="*/ 4343943 h 5339623"/>
              <a:gd name="connsiteX39" fmla="*/ 325120 w 4216474"/>
              <a:gd name="connsiteY39" fmla="*/ 4364263 h 5339623"/>
              <a:gd name="connsiteX40" fmla="*/ 406400 w 4216474"/>
              <a:gd name="connsiteY40" fmla="*/ 4425223 h 5339623"/>
              <a:gd name="connsiteX41" fmla="*/ 528320 w 4216474"/>
              <a:gd name="connsiteY41" fmla="*/ 4455703 h 5339623"/>
              <a:gd name="connsiteX42" fmla="*/ 609600 w 4216474"/>
              <a:gd name="connsiteY42" fmla="*/ 4465863 h 5339623"/>
              <a:gd name="connsiteX43" fmla="*/ 660400 w 4216474"/>
              <a:gd name="connsiteY43" fmla="*/ 4476023 h 5339623"/>
              <a:gd name="connsiteX44" fmla="*/ 701040 w 4216474"/>
              <a:gd name="connsiteY44" fmla="*/ 4496343 h 5339623"/>
              <a:gd name="connsiteX45" fmla="*/ 833120 w 4216474"/>
              <a:gd name="connsiteY45" fmla="*/ 4516663 h 5339623"/>
              <a:gd name="connsiteX46" fmla="*/ 975360 w 4216474"/>
              <a:gd name="connsiteY46" fmla="*/ 4496343 h 5339623"/>
              <a:gd name="connsiteX47" fmla="*/ 1056640 w 4216474"/>
              <a:gd name="connsiteY47" fmla="*/ 4455703 h 5339623"/>
              <a:gd name="connsiteX48" fmla="*/ 1097280 w 4216474"/>
              <a:gd name="connsiteY48" fmla="*/ 4445543 h 5339623"/>
              <a:gd name="connsiteX49" fmla="*/ 1137920 w 4216474"/>
              <a:gd name="connsiteY49" fmla="*/ 4425223 h 5339623"/>
              <a:gd name="connsiteX50" fmla="*/ 1168400 w 4216474"/>
              <a:gd name="connsiteY50" fmla="*/ 4415063 h 5339623"/>
              <a:gd name="connsiteX51" fmla="*/ 1270000 w 4216474"/>
              <a:gd name="connsiteY51" fmla="*/ 4394743 h 5339623"/>
              <a:gd name="connsiteX52" fmla="*/ 1391920 w 4216474"/>
              <a:gd name="connsiteY52" fmla="*/ 4333783 h 5339623"/>
              <a:gd name="connsiteX53" fmla="*/ 1524000 w 4216474"/>
              <a:gd name="connsiteY53" fmla="*/ 4293143 h 5339623"/>
              <a:gd name="connsiteX54" fmla="*/ 1554480 w 4216474"/>
              <a:gd name="connsiteY54" fmla="*/ 4272823 h 5339623"/>
              <a:gd name="connsiteX55" fmla="*/ 1635760 w 4216474"/>
              <a:gd name="connsiteY55" fmla="*/ 4252503 h 5339623"/>
              <a:gd name="connsiteX56" fmla="*/ 1859280 w 4216474"/>
              <a:gd name="connsiteY56" fmla="*/ 4100103 h 5339623"/>
              <a:gd name="connsiteX57" fmla="*/ 1899920 w 4216474"/>
              <a:gd name="connsiteY57" fmla="*/ 4059463 h 5339623"/>
              <a:gd name="connsiteX58" fmla="*/ 1991360 w 4216474"/>
              <a:gd name="connsiteY58" fmla="*/ 3998503 h 5339623"/>
              <a:gd name="connsiteX59" fmla="*/ 2204720 w 4216474"/>
              <a:gd name="connsiteY59" fmla="*/ 3714023 h 5339623"/>
              <a:gd name="connsiteX60" fmla="*/ 2377440 w 4216474"/>
              <a:gd name="connsiteY60" fmla="*/ 3520983 h 5339623"/>
              <a:gd name="connsiteX61" fmla="*/ 2397760 w 4216474"/>
              <a:gd name="connsiteY61" fmla="*/ 3480343 h 5339623"/>
              <a:gd name="connsiteX62" fmla="*/ 2428240 w 4216474"/>
              <a:gd name="connsiteY62" fmla="*/ 3327943 h 5339623"/>
              <a:gd name="connsiteX63" fmla="*/ 2397760 w 4216474"/>
              <a:gd name="connsiteY63" fmla="*/ 2931703 h 5339623"/>
              <a:gd name="connsiteX64" fmla="*/ 2367280 w 4216474"/>
              <a:gd name="connsiteY64" fmla="*/ 2789463 h 5339623"/>
              <a:gd name="connsiteX65" fmla="*/ 2357120 w 4216474"/>
              <a:gd name="connsiteY65" fmla="*/ 2718343 h 5339623"/>
              <a:gd name="connsiteX66" fmla="*/ 2336800 w 4216474"/>
              <a:gd name="connsiteY66" fmla="*/ 2677703 h 5339623"/>
              <a:gd name="connsiteX67" fmla="*/ 2316480 w 4216474"/>
              <a:gd name="connsiteY67" fmla="*/ 2616743 h 5339623"/>
              <a:gd name="connsiteX68" fmla="*/ 2296160 w 4216474"/>
              <a:gd name="connsiteY68" fmla="*/ 2525303 h 5339623"/>
              <a:gd name="connsiteX69" fmla="*/ 2265680 w 4216474"/>
              <a:gd name="connsiteY69" fmla="*/ 2484663 h 5339623"/>
              <a:gd name="connsiteX70" fmla="*/ 2245360 w 4216474"/>
              <a:gd name="connsiteY70" fmla="*/ 2423703 h 5339623"/>
              <a:gd name="connsiteX71" fmla="*/ 2235200 w 4216474"/>
              <a:gd name="connsiteY71" fmla="*/ 2383063 h 5339623"/>
              <a:gd name="connsiteX72" fmla="*/ 2214880 w 4216474"/>
              <a:gd name="connsiteY72" fmla="*/ 2352583 h 5339623"/>
              <a:gd name="connsiteX73" fmla="*/ 2194560 w 4216474"/>
              <a:gd name="connsiteY73" fmla="*/ 2301783 h 5339623"/>
              <a:gd name="connsiteX74" fmla="*/ 2164080 w 4216474"/>
              <a:gd name="connsiteY74" fmla="*/ 2261143 h 5339623"/>
              <a:gd name="connsiteX75" fmla="*/ 2133600 w 4216474"/>
              <a:gd name="connsiteY75" fmla="*/ 2210343 h 5339623"/>
              <a:gd name="connsiteX76" fmla="*/ 2103120 w 4216474"/>
              <a:gd name="connsiteY76" fmla="*/ 2149383 h 5339623"/>
              <a:gd name="connsiteX77" fmla="*/ 2082800 w 4216474"/>
              <a:gd name="connsiteY77" fmla="*/ 2098583 h 5339623"/>
              <a:gd name="connsiteX78" fmla="*/ 2042160 w 4216474"/>
              <a:gd name="connsiteY78" fmla="*/ 2047783 h 5339623"/>
              <a:gd name="connsiteX79" fmla="*/ 2011680 w 4216474"/>
              <a:gd name="connsiteY79" fmla="*/ 1996983 h 5339623"/>
              <a:gd name="connsiteX80" fmla="*/ 1981200 w 4216474"/>
              <a:gd name="connsiteY80" fmla="*/ 1976663 h 5339623"/>
              <a:gd name="connsiteX81" fmla="*/ 1828800 w 4216474"/>
              <a:gd name="connsiteY81" fmla="*/ 1936023 h 5339623"/>
              <a:gd name="connsiteX82" fmla="*/ 1666240 w 4216474"/>
              <a:gd name="connsiteY82" fmla="*/ 1905543 h 5339623"/>
              <a:gd name="connsiteX83" fmla="*/ 1391920 w 4216474"/>
              <a:gd name="connsiteY83" fmla="*/ 1895383 h 5339623"/>
              <a:gd name="connsiteX84" fmla="*/ 1320800 w 4216474"/>
              <a:gd name="connsiteY84" fmla="*/ 1925863 h 5339623"/>
              <a:gd name="connsiteX85" fmla="*/ 1219200 w 4216474"/>
              <a:gd name="connsiteY85" fmla="*/ 1976663 h 5339623"/>
              <a:gd name="connsiteX86" fmla="*/ 1178560 w 4216474"/>
              <a:gd name="connsiteY86" fmla="*/ 2017303 h 5339623"/>
              <a:gd name="connsiteX87" fmla="*/ 1087120 w 4216474"/>
              <a:gd name="connsiteY87" fmla="*/ 2108743 h 5339623"/>
              <a:gd name="connsiteX88" fmla="*/ 1026160 w 4216474"/>
              <a:gd name="connsiteY88" fmla="*/ 2220503 h 5339623"/>
              <a:gd name="connsiteX89" fmla="*/ 995680 w 4216474"/>
              <a:gd name="connsiteY89" fmla="*/ 2250983 h 5339623"/>
              <a:gd name="connsiteX90" fmla="*/ 965200 w 4216474"/>
              <a:gd name="connsiteY90" fmla="*/ 2291623 h 5339623"/>
              <a:gd name="connsiteX91" fmla="*/ 924560 w 4216474"/>
              <a:gd name="connsiteY91" fmla="*/ 2403383 h 5339623"/>
              <a:gd name="connsiteX92" fmla="*/ 883920 w 4216474"/>
              <a:gd name="connsiteY92" fmla="*/ 2494823 h 5339623"/>
              <a:gd name="connsiteX93" fmla="*/ 914400 w 4216474"/>
              <a:gd name="connsiteY93" fmla="*/ 2779303 h 5339623"/>
              <a:gd name="connsiteX94" fmla="*/ 965200 w 4216474"/>
              <a:gd name="connsiteY94" fmla="*/ 2941863 h 5339623"/>
              <a:gd name="connsiteX95" fmla="*/ 1016000 w 4216474"/>
              <a:gd name="connsiteY95" fmla="*/ 3063783 h 5339623"/>
              <a:gd name="connsiteX96" fmla="*/ 1026160 w 4216474"/>
              <a:gd name="connsiteY96" fmla="*/ 3104423 h 5339623"/>
              <a:gd name="connsiteX97" fmla="*/ 1127760 w 4216474"/>
              <a:gd name="connsiteY97" fmla="*/ 3134903 h 5339623"/>
              <a:gd name="connsiteX98" fmla="*/ 1158240 w 4216474"/>
              <a:gd name="connsiteY98" fmla="*/ 3145063 h 5339623"/>
              <a:gd name="connsiteX99" fmla="*/ 1198880 w 4216474"/>
              <a:gd name="connsiteY99" fmla="*/ 3165383 h 5339623"/>
              <a:gd name="connsiteX100" fmla="*/ 1310640 w 4216474"/>
              <a:gd name="connsiteY100" fmla="*/ 3175543 h 5339623"/>
              <a:gd name="connsiteX101" fmla="*/ 1635760 w 4216474"/>
              <a:gd name="connsiteY101" fmla="*/ 3155223 h 5339623"/>
              <a:gd name="connsiteX102" fmla="*/ 1696720 w 4216474"/>
              <a:gd name="connsiteY102" fmla="*/ 3145063 h 5339623"/>
              <a:gd name="connsiteX103" fmla="*/ 1727200 w 4216474"/>
              <a:gd name="connsiteY103" fmla="*/ 3124743 h 5339623"/>
              <a:gd name="connsiteX104" fmla="*/ 1767840 w 4216474"/>
              <a:gd name="connsiteY104" fmla="*/ 3104423 h 5339623"/>
              <a:gd name="connsiteX105" fmla="*/ 1818640 w 4216474"/>
              <a:gd name="connsiteY105" fmla="*/ 3094263 h 5339623"/>
              <a:gd name="connsiteX106" fmla="*/ 2103120 w 4216474"/>
              <a:gd name="connsiteY106" fmla="*/ 3073943 h 5339623"/>
              <a:gd name="connsiteX107" fmla="*/ 2214880 w 4216474"/>
              <a:gd name="connsiteY107" fmla="*/ 3023143 h 5339623"/>
              <a:gd name="connsiteX108" fmla="*/ 2468880 w 4216474"/>
              <a:gd name="connsiteY108" fmla="*/ 2941863 h 5339623"/>
              <a:gd name="connsiteX109" fmla="*/ 2712720 w 4216474"/>
              <a:gd name="connsiteY109" fmla="*/ 2830103 h 5339623"/>
              <a:gd name="connsiteX110" fmla="*/ 2763520 w 4216474"/>
              <a:gd name="connsiteY110" fmla="*/ 2809783 h 5339623"/>
              <a:gd name="connsiteX111" fmla="*/ 2834640 w 4216474"/>
              <a:gd name="connsiteY111" fmla="*/ 2748823 h 5339623"/>
              <a:gd name="connsiteX112" fmla="*/ 2875280 w 4216474"/>
              <a:gd name="connsiteY112" fmla="*/ 2728503 h 5339623"/>
              <a:gd name="connsiteX113" fmla="*/ 2905760 w 4216474"/>
              <a:gd name="connsiteY113" fmla="*/ 2677703 h 5339623"/>
              <a:gd name="connsiteX114" fmla="*/ 3007360 w 4216474"/>
              <a:gd name="connsiteY114" fmla="*/ 2586263 h 5339623"/>
              <a:gd name="connsiteX115" fmla="*/ 3068320 w 4216474"/>
              <a:gd name="connsiteY115" fmla="*/ 2525303 h 5339623"/>
              <a:gd name="connsiteX116" fmla="*/ 3088640 w 4216474"/>
              <a:gd name="connsiteY116" fmla="*/ 2464343 h 5339623"/>
              <a:gd name="connsiteX117" fmla="*/ 3088640 w 4216474"/>
              <a:gd name="connsiteY117" fmla="*/ 1295943 h 5339623"/>
              <a:gd name="connsiteX118" fmla="*/ 3037840 w 4216474"/>
              <a:gd name="connsiteY118" fmla="*/ 1224823 h 5339623"/>
              <a:gd name="connsiteX119" fmla="*/ 2966720 w 4216474"/>
              <a:gd name="connsiteY119" fmla="*/ 1153703 h 5339623"/>
              <a:gd name="connsiteX120" fmla="*/ 2946400 w 4216474"/>
              <a:gd name="connsiteY120" fmla="*/ 1123223 h 5339623"/>
              <a:gd name="connsiteX121" fmla="*/ 2895600 w 4216474"/>
              <a:gd name="connsiteY121" fmla="*/ 1092743 h 5339623"/>
              <a:gd name="connsiteX122" fmla="*/ 2814320 w 4216474"/>
              <a:gd name="connsiteY122" fmla="*/ 1041943 h 5339623"/>
              <a:gd name="connsiteX123" fmla="*/ 2783840 w 4216474"/>
              <a:gd name="connsiteY123" fmla="*/ 1021623 h 5339623"/>
              <a:gd name="connsiteX124" fmla="*/ 2702560 w 4216474"/>
              <a:gd name="connsiteY124" fmla="*/ 1001303 h 5339623"/>
              <a:gd name="connsiteX125" fmla="*/ 2661920 w 4216474"/>
              <a:gd name="connsiteY125" fmla="*/ 991143 h 5339623"/>
              <a:gd name="connsiteX126" fmla="*/ 2468880 w 4216474"/>
              <a:gd name="connsiteY126" fmla="*/ 1011463 h 5339623"/>
              <a:gd name="connsiteX127" fmla="*/ 2397760 w 4216474"/>
              <a:gd name="connsiteY127" fmla="*/ 1062263 h 5339623"/>
              <a:gd name="connsiteX128" fmla="*/ 2346960 w 4216474"/>
              <a:gd name="connsiteY128" fmla="*/ 1082583 h 5339623"/>
              <a:gd name="connsiteX129" fmla="*/ 2286000 w 4216474"/>
              <a:gd name="connsiteY129" fmla="*/ 1143543 h 5339623"/>
              <a:gd name="connsiteX130" fmla="*/ 2204720 w 4216474"/>
              <a:gd name="connsiteY130" fmla="*/ 1214663 h 5339623"/>
              <a:gd name="connsiteX131" fmla="*/ 2174240 w 4216474"/>
              <a:gd name="connsiteY131" fmla="*/ 1275623 h 5339623"/>
              <a:gd name="connsiteX132" fmla="*/ 2143760 w 4216474"/>
              <a:gd name="connsiteY132" fmla="*/ 1336583 h 5339623"/>
              <a:gd name="connsiteX133" fmla="*/ 2164080 w 4216474"/>
              <a:gd name="connsiteY133" fmla="*/ 1590583 h 5339623"/>
              <a:gd name="connsiteX134" fmla="*/ 2194560 w 4216474"/>
              <a:gd name="connsiteY134" fmla="*/ 1631223 h 5339623"/>
              <a:gd name="connsiteX135" fmla="*/ 2306320 w 4216474"/>
              <a:gd name="connsiteY135" fmla="*/ 1722663 h 5339623"/>
              <a:gd name="connsiteX136" fmla="*/ 2367280 w 4216474"/>
              <a:gd name="connsiteY136" fmla="*/ 1732823 h 5339623"/>
              <a:gd name="connsiteX137" fmla="*/ 2479040 w 4216474"/>
              <a:gd name="connsiteY137" fmla="*/ 1763303 h 5339623"/>
              <a:gd name="connsiteX138" fmla="*/ 2540000 w 4216474"/>
              <a:gd name="connsiteY138" fmla="*/ 1783623 h 5339623"/>
              <a:gd name="connsiteX139" fmla="*/ 2590800 w 4216474"/>
              <a:gd name="connsiteY139" fmla="*/ 1793783 h 5339623"/>
              <a:gd name="connsiteX140" fmla="*/ 3129280 w 4216474"/>
              <a:gd name="connsiteY140" fmla="*/ 1763303 h 5339623"/>
              <a:gd name="connsiteX141" fmla="*/ 3210560 w 4216474"/>
              <a:gd name="connsiteY141" fmla="*/ 1753143 h 5339623"/>
              <a:gd name="connsiteX142" fmla="*/ 3403600 w 4216474"/>
              <a:gd name="connsiteY142" fmla="*/ 1671863 h 5339623"/>
              <a:gd name="connsiteX143" fmla="*/ 3677920 w 4216474"/>
              <a:gd name="connsiteY143" fmla="*/ 1539783 h 5339623"/>
              <a:gd name="connsiteX144" fmla="*/ 3820160 w 4216474"/>
              <a:gd name="connsiteY144" fmla="*/ 1448343 h 5339623"/>
              <a:gd name="connsiteX145" fmla="*/ 3911600 w 4216474"/>
              <a:gd name="connsiteY145" fmla="*/ 1377223 h 5339623"/>
              <a:gd name="connsiteX146" fmla="*/ 3972560 w 4216474"/>
              <a:gd name="connsiteY146" fmla="*/ 1306103 h 5339623"/>
              <a:gd name="connsiteX147" fmla="*/ 4013200 w 4216474"/>
              <a:gd name="connsiteY147" fmla="*/ 1265463 h 5339623"/>
              <a:gd name="connsiteX148" fmla="*/ 4023360 w 4216474"/>
              <a:gd name="connsiteY148" fmla="*/ 1204503 h 5339623"/>
              <a:gd name="connsiteX149" fmla="*/ 4053840 w 4216474"/>
              <a:gd name="connsiteY149" fmla="*/ 1143543 h 5339623"/>
              <a:gd name="connsiteX150" fmla="*/ 4094480 w 4216474"/>
              <a:gd name="connsiteY150" fmla="*/ 1041943 h 5339623"/>
              <a:gd name="connsiteX151" fmla="*/ 4155440 w 4216474"/>
              <a:gd name="connsiteY151" fmla="*/ 859063 h 5339623"/>
              <a:gd name="connsiteX152" fmla="*/ 4165600 w 4216474"/>
              <a:gd name="connsiteY152" fmla="*/ 767623 h 5339623"/>
              <a:gd name="connsiteX153" fmla="*/ 4196080 w 4216474"/>
              <a:gd name="connsiteY153" fmla="*/ 645703 h 5339623"/>
              <a:gd name="connsiteX154" fmla="*/ 4206240 w 4216474"/>
              <a:gd name="connsiteY154" fmla="*/ 300263 h 5339623"/>
              <a:gd name="connsiteX155" fmla="*/ 4185920 w 4216474"/>
              <a:gd name="connsiteY155" fmla="*/ 259623 h 5339623"/>
              <a:gd name="connsiteX156" fmla="*/ 4155440 w 4216474"/>
              <a:gd name="connsiteY156" fmla="*/ 198663 h 5339623"/>
              <a:gd name="connsiteX157" fmla="*/ 4124960 w 4216474"/>
              <a:gd name="connsiteY157" fmla="*/ 117383 h 5339623"/>
              <a:gd name="connsiteX158" fmla="*/ 4064000 w 4216474"/>
              <a:gd name="connsiteY158" fmla="*/ 56423 h 5339623"/>
              <a:gd name="connsiteX159" fmla="*/ 4013200 w 4216474"/>
              <a:gd name="connsiteY159" fmla="*/ 5623 h 5339623"/>
              <a:gd name="connsiteX160" fmla="*/ 4013200 w 4216474"/>
              <a:gd name="connsiteY160" fmla="*/ 56423 h 533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216474" h="5339623">
                <a:moveTo>
                  <a:pt x="0" y="5197383"/>
                </a:moveTo>
                <a:cubicBezTo>
                  <a:pt x="157787" y="5228940"/>
                  <a:pt x="-19376" y="5191511"/>
                  <a:pt x="335280" y="5298983"/>
                </a:cubicBezTo>
                <a:cubicBezTo>
                  <a:pt x="351807" y="5303991"/>
                  <a:pt x="369540" y="5304181"/>
                  <a:pt x="386080" y="5309143"/>
                </a:cubicBezTo>
                <a:cubicBezTo>
                  <a:pt x="403549" y="5314384"/>
                  <a:pt x="419109" y="5325362"/>
                  <a:pt x="436880" y="5329463"/>
                </a:cubicBezTo>
                <a:cubicBezTo>
                  <a:pt x="463485" y="5335603"/>
                  <a:pt x="491067" y="5336236"/>
                  <a:pt x="518160" y="5339623"/>
                </a:cubicBezTo>
                <a:lnTo>
                  <a:pt x="721360" y="5319303"/>
                </a:lnTo>
                <a:cubicBezTo>
                  <a:pt x="748509" y="5316394"/>
                  <a:pt x="776298" y="5316327"/>
                  <a:pt x="802640" y="5309143"/>
                </a:cubicBezTo>
                <a:cubicBezTo>
                  <a:pt x="814421" y="5305930"/>
                  <a:pt x="821180" y="5291382"/>
                  <a:pt x="833120" y="5288823"/>
                </a:cubicBezTo>
                <a:cubicBezTo>
                  <a:pt x="869697" y="5280985"/>
                  <a:pt x="907627" y="5282050"/>
                  <a:pt x="944880" y="5278663"/>
                </a:cubicBezTo>
                <a:cubicBezTo>
                  <a:pt x="1016000" y="5224476"/>
                  <a:pt x="1085930" y="5168692"/>
                  <a:pt x="1158240" y="5116103"/>
                </a:cubicBezTo>
                <a:cubicBezTo>
                  <a:pt x="1219591" y="5071484"/>
                  <a:pt x="1276922" y="5043718"/>
                  <a:pt x="1330960" y="4994183"/>
                </a:cubicBezTo>
                <a:cubicBezTo>
                  <a:pt x="1355674" y="4971528"/>
                  <a:pt x="1381964" y="4949884"/>
                  <a:pt x="1402080" y="4923063"/>
                </a:cubicBezTo>
                <a:cubicBezTo>
                  <a:pt x="1441181" y="4870928"/>
                  <a:pt x="1420586" y="4894397"/>
                  <a:pt x="1463040" y="4851943"/>
                </a:cubicBezTo>
                <a:cubicBezTo>
                  <a:pt x="1512475" y="4728356"/>
                  <a:pt x="1449446" y="4881849"/>
                  <a:pt x="1513840" y="4740183"/>
                </a:cubicBezTo>
                <a:cubicBezTo>
                  <a:pt x="1521387" y="4723580"/>
                  <a:pt x="1527387" y="4706316"/>
                  <a:pt x="1534160" y="4689383"/>
                </a:cubicBezTo>
                <a:lnTo>
                  <a:pt x="1564640" y="4476023"/>
                </a:lnTo>
                <a:lnTo>
                  <a:pt x="1574800" y="4404903"/>
                </a:lnTo>
                <a:cubicBezTo>
                  <a:pt x="1555174" y="3973129"/>
                  <a:pt x="1590665" y="4305801"/>
                  <a:pt x="1544320" y="4120423"/>
                </a:cubicBezTo>
                <a:cubicBezTo>
                  <a:pt x="1523450" y="4036942"/>
                  <a:pt x="1554549" y="4079852"/>
                  <a:pt x="1503680" y="4028983"/>
                </a:cubicBezTo>
                <a:cubicBezTo>
                  <a:pt x="1477601" y="3924667"/>
                  <a:pt x="1513047" y="4053962"/>
                  <a:pt x="1473200" y="3947703"/>
                </a:cubicBezTo>
                <a:cubicBezTo>
                  <a:pt x="1444666" y="3871613"/>
                  <a:pt x="1488719" y="3941302"/>
                  <a:pt x="1432560" y="3866423"/>
                </a:cubicBezTo>
                <a:cubicBezTo>
                  <a:pt x="1420510" y="3830272"/>
                  <a:pt x="1419033" y="3814133"/>
                  <a:pt x="1381760" y="3785143"/>
                </a:cubicBezTo>
                <a:cubicBezTo>
                  <a:pt x="1367364" y="3773946"/>
                  <a:pt x="1347893" y="3771596"/>
                  <a:pt x="1330960" y="3764823"/>
                </a:cubicBezTo>
                <a:cubicBezTo>
                  <a:pt x="1320800" y="3754663"/>
                  <a:pt x="1312172" y="3742694"/>
                  <a:pt x="1300480" y="3734343"/>
                </a:cubicBezTo>
                <a:cubicBezTo>
                  <a:pt x="1288155" y="3725540"/>
                  <a:pt x="1270146" y="3725122"/>
                  <a:pt x="1259840" y="3714023"/>
                </a:cubicBezTo>
                <a:cubicBezTo>
                  <a:pt x="1225273" y="3676797"/>
                  <a:pt x="1200921" y="3631129"/>
                  <a:pt x="1168400" y="3592103"/>
                </a:cubicBezTo>
                <a:cubicBezTo>
                  <a:pt x="1150003" y="3570027"/>
                  <a:pt x="1129880" y="3549095"/>
                  <a:pt x="1107440" y="3531143"/>
                </a:cubicBezTo>
                <a:cubicBezTo>
                  <a:pt x="1095613" y="3521682"/>
                  <a:pt x="1080981" y="3516141"/>
                  <a:pt x="1066800" y="3510823"/>
                </a:cubicBezTo>
                <a:cubicBezTo>
                  <a:pt x="1029752" y="3496930"/>
                  <a:pt x="966807" y="3494068"/>
                  <a:pt x="934720" y="3490503"/>
                </a:cubicBezTo>
                <a:cubicBezTo>
                  <a:pt x="826441" y="3454410"/>
                  <a:pt x="865588" y="3463078"/>
                  <a:pt x="640080" y="3500663"/>
                </a:cubicBezTo>
                <a:cubicBezTo>
                  <a:pt x="604101" y="3506660"/>
                  <a:pt x="568829" y="3521070"/>
                  <a:pt x="538480" y="3541303"/>
                </a:cubicBezTo>
                <a:lnTo>
                  <a:pt x="477520" y="3581943"/>
                </a:lnTo>
                <a:cubicBezTo>
                  <a:pt x="441094" y="3636582"/>
                  <a:pt x="473975" y="3593935"/>
                  <a:pt x="406400" y="3653063"/>
                </a:cubicBezTo>
                <a:cubicBezTo>
                  <a:pt x="363182" y="3690879"/>
                  <a:pt x="385442" y="3677514"/>
                  <a:pt x="345440" y="3724183"/>
                </a:cubicBezTo>
                <a:cubicBezTo>
                  <a:pt x="336089" y="3735092"/>
                  <a:pt x="324021" y="3743511"/>
                  <a:pt x="314960" y="3754663"/>
                </a:cubicBezTo>
                <a:cubicBezTo>
                  <a:pt x="192532" y="3905343"/>
                  <a:pt x="262519" y="3853971"/>
                  <a:pt x="182880" y="3907063"/>
                </a:cubicBezTo>
                <a:cubicBezTo>
                  <a:pt x="126302" y="4020219"/>
                  <a:pt x="144817" y="3969218"/>
                  <a:pt x="152400" y="4211863"/>
                </a:cubicBezTo>
                <a:cubicBezTo>
                  <a:pt x="154542" y="4280422"/>
                  <a:pt x="166669" y="4271310"/>
                  <a:pt x="213360" y="4282983"/>
                </a:cubicBezTo>
                <a:cubicBezTo>
                  <a:pt x="240453" y="4303303"/>
                  <a:pt x="266461" y="4325157"/>
                  <a:pt x="294640" y="4343943"/>
                </a:cubicBezTo>
                <a:cubicBezTo>
                  <a:pt x="304800" y="4350716"/>
                  <a:pt x="315245" y="4357081"/>
                  <a:pt x="325120" y="4364263"/>
                </a:cubicBezTo>
                <a:cubicBezTo>
                  <a:pt x="352509" y="4384182"/>
                  <a:pt x="373545" y="4417009"/>
                  <a:pt x="406400" y="4425223"/>
                </a:cubicBezTo>
                <a:cubicBezTo>
                  <a:pt x="447040" y="4435383"/>
                  <a:pt x="487243" y="4447488"/>
                  <a:pt x="528320" y="4455703"/>
                </a:cubicBezTo>
                <a:cubicBezTo>
                  <a:pt x="555094" y="4461058"/>
                  <a:pt x="582613" y="4461711"/>
                  <a:pt x="609600" y="4465863"/>
                </a:cubicBezTo>
                <a:cubicBezTo>
                  <a:pt x="626668" y="4468489"/>
                  <a:pt x="643467" y="4472636"/>
                  <a:pt x="660400" y="4476023"/>
                </a:cubicBezTo>
                <a:cubicBezTo>
                  <a:pt x="673947" y="4482796"/>
                  <a:pt x="686859" y="4491025"/>
                  <a:pt x="701040" y="4496343"/>
                </a:cubicBezTo>
                <a:cubicBezTo>
                  <a:pt x="738088" y="4510236"/>
                  <a:pt x="801033" y="4513098"/>
                  <a:pt x="833120" y="4516663"/>
                </a:cubicBezTo>
                <a:cubicBezTo>
                  <a:pt x="880533" y="4509890"/>
                  <a:pt x="928493" y="4506210"/>
                  <a:pt x="975360" y="4496343"/>
                </a:cubicBezTo>
                <a:cubicBezTo>
                  <a:pt x="1057961" y="4478953"/>
                  <a:pt x="997284" y="4481141"/>
                  <a:pt x="1056640" y="4455703"/>
                </a:cubicBezTo>
                <a:cubicBezTo>
                  <a:pt x="1069475" y="4450202"/>
                  <a:pt x="1084205" y="4450446"/>
                  <a:pt x="1097280" y="4445543"/>
                </a:cubicBezTo>
                <a:cubicBezTo>
                  <a:pt x="1111461" y="4440225"/>
                  <a:pt x="1123999" y="4431189"/>
                  <a:pt x="1137920" y="4425223"/>
                </a:cubicBezTo>
                <a:cubicBezTo>
                  <a:pt x="1147764" y="4421004"/>
                  <a:pt x="1157965" y="4417471"/>
                  <a:pt x="1168400" y="4415063"/>
                </a:cubicBezTo>
                <a:cubicBezTo>
                  <a:pt x="1202053" y="4407297"/>
                  <a:pt x="1270000" y="4394743"/>
                  <a:pt x="1270000" y="4394743"/>
                </a:cubicBezTo>
                <a:cubicBezTo>
                  <a:pt x="1310640" y="4374423"/>
                  <a:pt x="1348815" y="4348151"/>
                  <a:pt x="1391920" y="4333783"/>
                </a:cubicBezTo>
                <a:cubicBezTo>
                  <a:pt x="1476270" y="4305666"/>
                  <a:pt x="1432285" y="4319347"/>
                  <a:pt x="1524000" y="4293143"/>
                </a:cubicBezTo>
                <a:cubicBezTo>
                  <a:pt x="1534160" y="4286370"/>
                  <a:pt x="1543004" y="4276996"/>
                  <a:pt x="1554480" y="4272823"/>
                </a:cubicBezTo>
                <a:cubicBezTo>
                  <a:pt x="1580726" y="4263279"/>
                  <a:pt x="1635760" y="4252503"/>
                  <a:pt x="1635760" y="4252503"/>
                </a:cubicBezTo>
                <a:cubicBezTo>
                  <a:pt x="1745817" y="4186469"/>
                  <a:pt x="1750916" y="4188149"/>
                  <a:pt x="1859280" y="4100103"/>
                </a:cubicBezTo>
                <a:cubicBezTo>
                  <a:pt x="1874149" y="4088022"/>
                  <a:pt x="1884594" y="4070958"/>
                  <a:pt x="1899920" y="4059463"/>
                </a:cubicBezTo>
                <a:cubicBezTo>
                  <a:pt x="1958796" y="4015306"/>
                  <a:pt x="1930394" y="4068848"/>
                  <a:pt x="1991360" y="3998503"/>
                </a:cubicBezTo>
                <a:cubicBezTo>
                  <a:pt x="2089934" y="3884764"/>
                  <a:pt x="2084523" y="3834220"/>
                  <a:pt x="2204720" y="3714023"/>
                </a:cubicBezTo>
                <a:cubicBezTo>
                  <a:pt x="2324151" y="3594592"/>
                  <a:pt x="2323291" y="3618450"/>
                  <a:pt x="2377440" y="3520983"/>
                </a:cubicBezTo>
                <a:cubicBezTo>
                  <a:pt x="2384795" y="3507743"/>
                  <a:pt x="2390987" y="3493890"/>
                  <a:pt x="2397760" y="3480343"/>
                </a:cubicBezTo>
                <a:cubicBezTo>
                  <a:pt x="2407920" y="3429543"/>
                  <a:pt x="2425940" y="3379698"/>
                  <a:pt x="2428240" y="3327943"/>
                </a:cubicBezTo>
                <a:cubicBezTo>
                  <a:pt x="2443630" y="2981668"/>
                  <a:pt x="2431965" y="3125533"/>
                  <a:pt x="2397760" y="2931703"/>
                </a:cubicBezTo>
                <a:cubicBezTo>
                  <a:pt x="2373729" y="2795525"/>
                  <a:pt x="2405032" y="2902718"/>
                  <a:pt x="2367280" y="2789463"/>
                </a:cubicBezTo>
                <a:cubicBezTo>
                  <a:pt x="2363893" y="2765756"/>
                  <a:pt x="2363421" y="2741447"/>
                  <a:pt x="2357120" y="2718343"/>
                </a:cubicBezTo>
                <a:cubicBezTo>
                  <a:pt x="2353135" y="2703731"/>
                  <a:pt x="2342425" y="2691765"/>
                  <a:pt x="2336800" y="2677703"/>
                </a:cubicBezTo>
                <a:cubicBezTo>
                  <a:pt x="2328845" y="2657816"/>
                  <a:pt x="2322116" y="2637407"/>
                  <a:pt x="2316480" y="2616743"/>
                </a:cubicBezTo>
                <a:cubicBezTo>
                  <a:pt x="2314556" y="2609688"/>
                  <a:pt x="2301634" y="2536251"/>
                  <a:pt x="2296160" y="2525303"/>
                </a:cubicBezTo>
                <a:cubicBezTo>
                  <a:pt x="2288587" y="2510157"/>
                  <a:pt x="2275840" y="2498210"/>
                  <a:pt x="2265680" y="2484663"/>
                </a:cubicBezTo>
                <a:cubicBezTo>
                  <a:pt x="2258907" y="2464343"/>
                  <a:pt x="2251515" y="2444219"/>
                  <a:pt x="2245360" y="2423703"/>
                </a:cubicBezTo>
                <a:cubicBezTo>
                  <a:pt x="2241348" y="2410328"/>
                  <a:pt x="2240701" y="2395898"/>
                  <a:pt x="2235200" y="2383063"/>
                </a:cubicBezTo>
                <a:cubicBezTo>
                  <a:pt x="2230390" y="2371840"/>
                  <a:pt x="2220341" y="2363505"/>
                  <a:pt x="2214880" y="2352583"/>
                </a:cubicBezTo>
                <a:cubicBezTo>
                  <a:pt x="2206724" y="2336271"/>
                  <a:pt x="2203417" y="2317726"/>
                  <a:pt x="2194560" y="2301783"/>
                </a:cubicBezTo>
                <a:cubicBezTo>
                  <a:pt x="2186336" y="2286981"/>
                  <a:pt x="2173473" y="2275232"/>
                  <a:pt x="2164080" y="2261143"/>
                </a:cubicBezTo>
                <a:cubicBezTo>
                  <a:pt x="2153126" y="2244712"/>
                  <a:pt x="2143056" y="2227679"/>
                  <a:pt x="2133600" y="2210343"/>
                </a:cubicBezTo>
                <a:cubicBezTo>
                  <a:pt x="2122721" y="2190399"/>
                  <a:pt x="2112521" y="2170065"/>
                  <a:pt x="2103120" y="2149383"/>
                </a:cubicBezTo>
                <a:cubicBezTo>
                  <a:pt x="2095573" y="2132780"/>
                  <a:pt x="2092183" y="2114222"/>
                  <a:pt x="2082800" y="2098583"/>
                </a:cubicBezTo>
                <a:cubicBezTo>
                  <a:pt x="2071643" y="2079988"/>
                  <a:pt x="2054596" y="2065548"/>
                  <a:pt x="2042160" y="2047783"/>
                </a:cubicBezTo>
                <a:cubicBezTo>
                  <a:pt x="2030836" y="2031605"/>
                  <a:pt x="2024531" y="2011976"/>
                  <a:pt x="2011680" y="1996983"/>
                </a:cubicBezTo>
                <a:cubicBezTo>
                  <a:pt x="2003733" y="1987712"/>
                  <a:pt x="1991802" y="1982721"/>
                  <a:pt x="1981200" y="1976663"/>
                </a:cubicBezTo>
                <a:cubicBezTo>
                  <a:pt x="1917409" y="1940211"/>
                  <a:pt x="1928671" y="1957049"/>
                  <a:pt x="1828800" y="1936023"/>
                </a:cubicBezTo>
                <a:cubicBezTo>
                  <a:pt x="1671292" y="1902863"/>
                  <a:pt x="1823861" y="1925246"/>
                  <a:pt x="1666240" y="1905543"/>
                </a:cubicBezTo>
                <a:cubicBezTo>
                  <a:pt x="1556353" y="1861588"/>
                  <a:pt x="1592101" y="1867772"/>
                  <a:pt x="1391920" y="1895383"/>
                </a:cubicBezTo>
                <a:cubicBezTo>
                  <a:pt x="1366370" y="1898907"/>
                  <a:pt x="1344137" y="1914881"/>
                  <a:pt x="1320800" y="1925863"/>
                </a:cubicBezTo>
                <a:cubicBezTo>
                  <a:pt x="1286540" y="1941985"/>
                  <a:pt x="1219200" y="1976663"/>
                  <a:pt x="1219200" y="1976663"/>
                </a:cubicBezTo>
                <a:cubicBezTo>
                  <a:pt x="1196275" y="2045438"/>
                  <a:pt x="1228578" y="1975621"/>
                  <a:pt x="1178560" y="2017303"/>
                </a:cubicBezTo>
                <a:cubicBezTo>
                  <a:pt x="1145446" y="2044898"/>
                  <a:pt x="1106397" y="2070189"/>
                  <a:pt x="1087120" y="2108743"/>
                </a:cubicBezTo>
                <a:cubicBezTo>
                  <a:pt x="1069614" y="2143754"/>
                  <a:pt x="1047228" y="2190407"/>
                  <a:pt x="1026160" y="2220503"/>
                </a:cubicBezTo>
                <a:cubicBezTo>
                  <a:pt x="1017920" y="2232274"/>
                  <a:pt x="1005031" y="2240074"/>
                  <a:pt x="995680" y="2250983"/>
                </a:cubicBezTo>
                <a:cubicBezTo>
                  <a:pt x="984660" y="2263840"/>
                  <a:pt x="975360" y="2278076"/>
                  <a:pt x="965200" y="2291623"/>
                </a:cubicBezTo>
                <a:cubicBezTo>
                  <a:pt x="915205" y="2466605"/>
                  <a:pt x="971579" y="2285835"/>
                  <a:pt x="924560" y="2403383"/>
                </a:cubicBezTo>
                <a:cubicBezTo>
                  <a:pt x="888288" y="2494063"/>
                  <a:pt x="923014" y="2436182"/>
                  <a:pt x="883920" y="2494823"/>
                </a:cubicBezTo>
                <a:cubicBezTo>
                  <a:pt x="894080" y="2589650"/>
                  <a:pt x="900913" y="2684892"/>
                  <a:pt x="914400" y="2779303"/>
                </a:cubicBezTo>
                <a:cubicBezTo>
                  <a:pt x="917712" y="2802484"/>
                  <a:pt x="960589" y="2929759"/>
                  <a:pt x="965200" y="2941863"/>
                </a:cubicBezTo>
                <a:cubicBezTo>
                  <a:pt x="980873" y="2983005"/>
                  <a:pt x="1005322" y="3021071"/>
                  <a:pt x="1016000" y="3063783"/>
                </a:cubicBezTo>
                <a:cubicBezTo>
                  <a:pt x="1019387" y="3077330"/>
                  <a:pt x="1017221" y="3093696"/>
                  <a:pt x="1026160" y="3104423"/>
                </a:cubicBezTo>
                <a:cubicBezTo>
                  <a:pt x="1046111" y="3128364"/>
                  <a:pt x="1105062" y="3129859"/>
                  <a:pt x="1127760" y="3134903"/>
                </a:cubicBezTo>
                <a:cubicBezTo>
                  <a:pt x="1138215" y="3137226"/>
                  <a:pt x="1148396" y="3140844"/>
                  <a:pt x="1158240" y="3145063"/>
                </a:cubicBezTo>
                <a:cubicBezTo>
                  <a:pt x="1172161" y="3151029"/>
                  <a:pt x="1184028" y="3162413"/>
                  <a:pt x="1198880" y="3165383"/>
                </a:cubicBezTo>
                <a:cubicBezTo>
                  <a:pt x="1235561" y="3172719"/>
                  <a:pt x="1273387" y="3172156"/>
                  <a:pt x="1310640" y="3175543"/>
                </a:cubicBezTo>
                <a:lnTo>
                  <a:pt x="1635760" y="3155223"/>
                </a:lnTo>
                <a:cubicBezTo>
                  <a:pt x="1656296" y="3153602"/>
                  <a:pt x="1677177" y="3151577"/>
                  <a:pt x="1696720" y="3145063"/>
                </a:cubicBezTo>
                <a:cubicBezTo>
                  <a:pt x="1708304" y="3141202"/>
                  <a:pt x="1716598" y="3130801"/>
                  <a:pt x="1727200" y="3124743"/>
                </a:cubicBezTo>
                <a:cubicBezTo>
                  <a:pt x="1740350" y="3117229"/>
                  <a:pt x="1753472" y="3109212"/>
                  <a:pt x="1767840" y="3104423"/>
                </a:cubicBezTo>
                <a:cubicBezTo>
                  <a:pt x="1784223" y="3098962"/>
                  <a:pt x="1801442" y="3095826"/>
                  <a:pt x="1818640" y="3094263"/>
                </a:cubicBezTo>
                <a:cubicBezTo>
                  <a:pt x="1913318" y="3085656"/>
                  <a:pt x="2008293" y="3080716"/>
                  <a:pt x="2103120" y="3073943"/>
                </a:cubicBezTo>
                <a:cubicBezTo>
                  <a:pt x="2139720" y="3055643"/>
                  <a:pt x="2176004" y="3036507"/>
                  <a:pt x="2214880" y="3023143"/>
                </a:cubicBezTo>
                <a:cubicBezTo>
                  <a:pt x="2298948" y="2994245"/>
                  <a:pt x="2387172" y="2976881"/>
                  <a:pt x="2468880" y="2941863"/>
                </a:cubicBezTo>
                <a:cubicBezTo>
                  <a:pt x="2822035" y="2790511"/>
                  <a:pt x="2435711" y="2959374"/>
                  <a:pt x="2712720" y="2830103"/>
                </a:cubicBezTo>
                <a:cubicBezTo>
                  <a:pt x="2729247" y="2822391"/>
                  <a:pt x="2747577" y="2818640"/>
                  <a:pt x="2763520" y="2809783"/>
                </a:cubicBezTo>
                <a:cubicBezTo>
                  <a:pt x="2841848" y="2766268"/>
                  <a:pt x="2769961" y="2795022"/>
                  <a:pt x="2834640" y="2748823"/>
                </a:cubicBezTo>
                <a:cubicBezTo>
                  <a:pt x="2846965" y="2740020"/>
                  <a:pt x="2861733" y="2735276"/>
                  <a:pt x="2875280" y="2728503"/>
                </a:cubicBezTo>
                <a:cubicBezTo>
                  <a:pt x="2885440" y="2711570"/>
                  <a:pt x="2892323" y="2692174"/>
                  <a:pt x="2905760" y="2677703"/>
                </a:cubicBezTo>
                <a:cubicBezTo>
                  <a:pt x="2936763" y="2644315"/>
                  <a:pt x="2974120" y="2617425"/>
                  <a:pt x="3007360" y="2586263"/>
                </a:cubicBezTo>
                <a:cubicBezTo>
                  <a:pt x="3028325" y="2566609"/>
                  <a:pt x="3048000" y="2545623"/>
                  <a:pt x="3068320" y="2525303"/>
                </a:cubicBezTo>
                <a:cubicBezTo>
                  <a:pt x="3075093" y="2504983"/>
                  <a:pt x="3087605" y="2485737"/>
                  <a:pt x="3088640" y="2464343"/>
                </a:cubicBezTo>
                <a:cubicBezTo>
                  <a:pt x="3098443" y="2261743"/>
                  <a:pt x="3106150" y="1488548"/>
                  <a:pt x="3088640" y="1295943"/>
                </a:cubicBezTo>
                <a:cubicBezTo>
                  <a:pt x="3086002" y="1266929"/>
                  <a:pt x="3056800" y="1246943"/>
                  <a:pt x="3037840" y="1224823"/>
                </a:cubicBezTo>
                <a:cubicBezTo>
                  <a:pt x="3016021" y="1199368"/>
                  <a:pt x="2985317" y="1181599"/>
                  <a:pt x="2966720" y="1153703"/>
                </a:cubicBezTo>
                <a:cubicBezTo>
                  <a:pt x="2959947" y="1143543"/>
                  <a:pt x="2955671" y="1131170"/>
                  <a:pt x="2946400" y="1123223"/>
                </a:cubicBezTo>
                <a:cubicBezTo>
                  <a:pt x="2931407" y="1110372"/>
                  <a:pt x="2911778" y="1104067"/>
                  <a:pt x="2895600" y="1092743"/>
                </a:cubicBezTo>
                <a:cubicBezTo>
                  <a:pt x="2720711" y="970321"/>
                  <a:pt x="2922525" y="1096046"/>
                  <a:pt x="2814320" y="1041943"/>
                </a:cubicBezTo>
                <a:cubicBezTo>
                  <a:pt x="2803398" y="1036482"/>
                  <a:pt x="2795316" y="1025796"/>
                  <a:pt x="2783840" y="1021623"/>
                </a:cubicBezTo>
                <a:cubicBezTo>
                  <a:pt x="2757594" y="1012079"/>
                  <a:pt x="2729653" y="1008076"/>
                  <a:pt x="2702560" y="1001303"/>
                </a:cubicBezTo>
                <a:lnTo>
                  <a:pt x="2661920" y="991143"/>
                </a:lnTo>
                <a:cubicBezTo>
                  <a:pt x="2628669" y="993360"/>
                  <a:pt x="2522413" y="991388"/>
                  <a:pt x="2468880" y="1011463"/>
                </a:cubicBezTo>
                <a:cubicBezTo>
                  <a:pt x="2377008" y="1045915"/>
                  <a:pt x="2475361" y="1013763"/>
                  <a:pt x="2397760" y="1062263"/>
                </a:cubicBezTo>
                <a:cubicBezTo>
                  <a:pt x="2382294" y="1071929"/>
                  <a:pt x="2363893" y="1075810"/>
                  <a:pt x="2346960" y="1082583"/>
                </a:cubicBezTo>
                <a:cubicBezTo>
                  <a:pt x="2326640" y="1102903"/>
                  <a:pt x="2309910" y="1127603"/>
                  <a:pt x="2286000" y="1143543"/>
                </a:cubicBezTo>
                <a:cubicBezTo>
                  <a:pt x="2235595" y="1177147"/>
                  <a:pt x="2264154" y="1155229"/>
                  <a:pt x="2204720" y="1214663"/>
                </a:cubicBezTo>
                <a:cubicBezTo>
                  <a:pt x="2184941" y="1274001"/>
                  <a:pt x="2207066" y="1216537"/>
                  <a:pt x="2174240" y="1275623"/>
                </a:cubicBezTo>
                <a:cubicBezTo>
                  <a:pt x="2163207" y="1295482"/>
                  <a:pt x="2153920" y="1316263"/>
                  <a:pt x="2143760" y="1336583"/>
                </a:cubicBezTo>
                <a:cubicBezTo>
                  <a:pt x="2150533" y="1421250"/>
                  <a:pt x="2149649" y="1506881"/>
                  <a:pt x="2164080" y="1590583"/>
                </a:cubicBezTo>
                <a:cubicBezTo>
                  <a:pt x="2166957" y="1607270"/>
                  <a:pt x="2183169" y="1618693"/>
                  <a:pt x="2194560" y="1631223"/>
                </a:cubicBezTo>
                <a:cubicBezTo>
                  <a:pt x="2227076" y="1666991"/>
                  <a:pt x="2257971" y="1708158"/>
                  <a:pt x="2306320" y="1722663"/>
                </a:cubicBezTo>
                <a:cubicBezTo>
                  <a:pt x="2326051" y="1728582"/>
                  <a:pt x="2346960" y="1729436"/>
                  <a:pt x="2367280" y="1732823"/>
                </a:cubicBezTo>
                <a:cubicBezTo>
                  <a:pt x="2476038" y="1776326"/>
                  <a:pt x="2356229" y="1732600"/>
                  <a:pt x="2479040" y="1763303"/>
                </a:cubicBezTo>
                <a:cubicBezTo>
                  <a:pt x="2499820" y="1768498"/>
                  <a:pt x="2519336" y="1777987"/>
                  <a:pt x="2540000" y="1783623"/>
                </a:cubicBezTo>
                <a:cubicBezTo>
                  <a:pt x="2556660" y="1788167"/>
                  <a:pt x="2573867" y="1790396"/>
                  <a:pt x="2590800" y="1793783"/>
                </a:cubicBezTo>
                <a:lnTo>
                  <a:pt x="3129280" y="1763303"/>
                </a:lnTo>
                <a:cubicBezTo>
                  <a:pt x="3156526" y="1761516"/>
                  <a:pt x="3184657" y="1761777"/>
                  <a:pt x="3210560" y="1753143"/>
                </a:cubicBezTo>
                <a:cubicBezTo>
                  <a:pt x="3276795" y="1731065"/>
                  <a:pt x="3339327" y="1699130"/>
                  <a:pt x="3403600" y="1671863"/>
                </a:cubicBezTo>
                <a:cubicBezTo>
                  <a:pt x="3528084" y="1619051"/>
                  <a:pt x="3562185" y="1608367"/>
                  <a:pt x="3677920" y="1539783"/>
                </a:cubicBezTo>
                <a:cubicBezTo>
                  <a:pt x="3726411" y="1511048"/>
                  <a:pt x="3775668" y="1482948"/>
                  <a:pt x="3820160" y="1448343"/>
                </a:cubicBezTo>
                <a:cubicBezTo>
                  <a:pt x="3850640" y="1424636"/>
                  <a:pt x="3884296" y="1404527"/>
                  <a:pt x="3911600" y="1377223"/>
                </a:cubicBezTo>
                <a:cubicBezTo>
                  <a:pt x="4057981" y="1230842"/>
                  <a:pt x="3879719" y="1414417"/>
                  <a:pt x="3972560" y="1306103"/>
                </a:cubicBezTo>
                <a:cubicBezTo>
                  <a:pt x="3985028" y="1291557"/>
                  <a:pt x="3999653" y="1279010"/>
                  <a:pt x="4013200" y="1265463"/>
                </a:cubicBezTo>
                <a:cubicBezTo>
                  <a:pt x="4016587" y="1245143"/>
                  <a:pt x="4016846" y="1224046"/>
                  <a:pt x="4023360" y="1204503"/>
                </a:cubicBezTo>
                <a:cubicBezTo>
                  <a:pt x="4030544" y="1182950"/>
                  <a:pt x="4044734" y="1164357"/>
                  <a:pt x="4053840" y="1143543"/>
                </a:cubicBezTo>
                <a:cubicBezTo>
                  <a:pt x="4068460" y="1110126"/>
                  <a:pt x="4080933" y="1075810"/>
                  <a:pt x="4094480" y="1041943"/>
                </a:cubicBezTo>
                <a:cubicBezTo>
                  <a:pt x="4121408" y="853444"/>
                  <a:pt x="4075966" y="1123977"/>
                  <a:pt x="4155440" y="859063"/>
                </a:cubicBezTo>
                <a:cubicBezTo>
                  <a:pt x="4164252" y="829689"/>
                  <a:pt x="4161547" y="798022"/>
                  <a:pt x="4165600" y="767623"/>
                </a:cubicBezTo>
                <a:cubicBezTo>
                  <a:pt x="4174721" y="699217"/>
                  <a:pt x="4173987" y="711981"/>
                  <a:pt x="4196080" y="645703"/>
                </a:cubicBezTo>
                <a:cubicBezTo>
                  <a:pt x="4207832" y="516429"/>
                  <a:pt x="4229296" y="423227"/>
                  <a:pt x="4206240" y="300263"/>
                </a:cubicBezTo>
                <a:cubicBezTo>
                  <a:pt x="4203449" y="285377"/>
                  <a:pt x="4193434" y="272773"/>
                  <a:pt x="4185920" y="259623"/>
                </a:cubicBezTo>
                <a:cubicBezTo>
                  <a:pt x="4163847" y="220995"/>
                  <a:pt x="4165789" y="240058"/>
                  <a:pt x="4155440" y="198663"/>
                </a:cubicBezTo>
                <a:cubicBezTo>
                  <a:pt x="4144034" y="153038"/>
                  <a:pt x="4154047" y="150106"/>
                  <a:pt x="4124960" y="117383"/>
                </a:cubicBezTo>
                <a:cubicBezTo>
                  <a:pt x="4105868" y="95905"/>
                  <a:pt x="4064000" y="56423"/>
                  <a:pt x="4064000" y="56423"/>
                </a:cubicBezTo>
                <a:cubicBezTo>
                  <a:pt x="4060887" y="47085"/>
                  <a:pt x="4046679" y="-19486"/>
                  <a:pt x="4013200" y="5623"/>
                </a:cubicBezTo>
                <a:cubicBezTo>
                  <a:pt x="3999653" y="15783"/>
                  <a:pt x="4013200" y="39490"/>
                  <a:pt x="4013200" y="56423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D7675E65-A9DC-4159-93CC-47A22D997ACD}"/>
              </a:ext>
            </a:extLst>
          </p:cNvPr>
          <p:cNvSpPr/>
          <p:nvPr/>
        </p:nvSpPr>
        <p:spPr>
          <a:xfrm>
            <a:off x="105574" y="4237497"/>
            <a:ext cx="3132348" cy="2549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en-US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</a:t>
            </a:r>
            <a:endParaRPr lang="en-US" sz="32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ความซับซ้อนบริบท </a:t>
            </a:r>
            <a:r>
              <a:rPr lang="th-TH" sz="3200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ผู้ปกครอง เครื่องมือ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</a:t>
            </a:r>
            <a:r>
              <a:rPr lang="th-TH" sz="32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</a:t>
            </a:r>
            <a:endParaRPr lang="en-US" sz="3200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3200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(Less-Than-normal)</a:t>
            </a:r>
            <a:endParaRPr lang="en-GB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4DD0F496-0383-4197-B710-F20BFCA168A5}"/>
              </a:ext>
            </a:extLst>
          </p:cNvPr>
          <p:cNvSpPr/>
          <p:nvPr/>
        </p:nvSpPr>
        <p:spPr>
          <a:xfrm>
            <a:off x="-118227" y="2170324"/>
            <a:ext cx="3852945" cy="18984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bg1">
                <a:lumMod val="75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 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</a:t>
            </a:r>
            <a:r>
              <a:rPr lang="th-TH" sz="3200" dirty="0">
                <a:solidFill>
                  <a:schemeClr val="accent3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ระบบ กระบวนการ วิธีการ (เด็ก+ครู+ผู้ปกครอง)</a:t>
            </a: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4F9619CE-7041-4624-8990-47EC1392F59E}"/>
              </a:ext>
            </a:extLst>
          </p:cNvPr>
          <p:cNvSpPr/>
          <p:nvPr/>
        </p:nvSpPr>
        <p:spPr>
          <a:xfrm>
            <a:off x="10704512" y="1449358"/>
            <a:ext cx="79208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A2CDEF6E-7D0C-471A-8672-B3450BF7DA44}"/>
              </a:ext>
            </a:extLst>
          </p:cNvPr>
          <p:cNvSpPr/>
          <p:nvPr/>
        </p:nvSpPr>
        <p:spPr>
          <a:xfrm>
            <a:off x="5807968" y="5661248"/>
            <a:ext cx="79208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44F2F78-FAE4-493E-AF0B-C86621FE78F6}"/>
              </a:ext>
            </a:extLst>
          </p:cNvPr>
          <p:cNvSpPr/>
          <p:nvPr/>
        </p:nvSpPr>
        <p:spPr>
          <a:xfrm>
            <a:off x="7240234" y="4433402"/>
            <a:ext cx="79208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5600FD72-BD10-4C55-9F02-EFF114AC3A65}"/>
              </a:ext>
            </a:extLst>
          </p:cNvPr>
          <p:cNvSpPr/>
          <p:nvPr/>
        </p:nvSpPr>
        <p:spPr>
          <a:xfrm>
            <a:off x="8760296" y="2923730"/>
            <a:ext cx="792088" cy="5760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PLC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0FC9BC6-69BB-4346-A7DE-F82DB3E14A86}"/>
              </a:ext>
            </a:extLst>
          </p:cNvPr>
          <p:cNvSpPr txBox="1"/>
          <p:nvPr/>
        </p:nvSpPr>
        <p:spPr>
          <a:xfrm>
            <a:off x="9127132" y="71442"/>
            <a:ext cx="1856114" cy="1277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4000" dirty="0">
                <a:solidFill>
                  <a:srgbClr val="C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สมรรถนะ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วุฒิ ตามเกณฑ์</a:t>
            </a:r>
          </a:p>
        </p:txBody>
      </p:sp>
      <p:sp>
        <p:nvSpPr>
          <p:cNvPr id="2" name="ดาว: 5 แฉก 1">
            <a:extLst>
              <a:ext uri="{FF2B5EF4-FFF2-40B4-BE49-F238E27FC236}">
                <a16:creationId xmlns:a16="http://schemas.microsoft.com/office/drawing/2014/main" id="{BD2E67A0-07FB-47AF-BA14-F7C3A0D123CF}"/>
              </a:ext>
            </a:extLst>
          </p:cNvPr>
          <p:cNvSpPr/>
          <p:nvPr/>
        </p:nvSpPr>
        <p:spPr>
          <a:xfrm>
            <a:off x="11076604" y="0"/>
            <a:ext cx="504056" cy="42672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EBD8AE6-9A55-6523-BDD2-75D95821F1ED}"/>
              </a:ext>
            </a:extLst>
          </p:cNvPr>
          <p:cNvSpPr txBox="1"/>
          <p:nvPr/>
        </p:nvSpPr>
        <p:spPr>
          <a:xfrm>
            <a:off x="8537023" y="3625580"/>
            <a:ext cx="3350788" cy="544044"/>
          </a:xfrm>
          <a:custGeom>
            <a:avLst/>
            <a:gdLst>
              <a:gd name="connsiteX0" fmla="*/ 0 w 3350788"/>
              <a:gd name="connsiteY0" fmla="*/ 0 h 544044"/>
              <a:gd name="connsiteX1" fmla="*/ 625480 w 3350788"/>
              <a:gd name="connsiteY1" fmla="*/ 0 h 544044"/>
              <a:gd name="connsiteX2" fmla="*/ 1150437 w 3350788"/>
              <a:gd name="connsiteY2" fmla="*/ 0 h 544044"/>
              <a:gd name="connsiteX3" fmla="*/ 1708902 w 3350788"/>
              <a:gd name="connsiteY3" fmla="*/ 0 h 544044"/>
              <a:gd name="connsiteX4" fmla="*/ 2300874 w 3350788"/>
              <a:gd name="connsiteY4" fmla="*/ 0 h 544044"/>
              <a:gd name="connsiteX5" fmla="*/ 2792323 w 3350788"/>
              <a:gd name="connsiteY5" fmla="*/ 0 h 544044"/>
              <a:gd name="connsiteX6" fmla="*/ 3350788 w 3350788"/>
              <a:gd name="connsiteY6" fmla="*/ 0 h 544044"/>
              <a:gd name="connsiteX7" fmla="*/ 3350788 w 3350788"/>
              <a:gd name="connsiteY7" fmla="*/ 544044 h 544044"/>
              <a:gd name="connsiteX8" fmla="*/ 2792323 w 3350788"/>
              <a:gd name="connsiteY8" fmla="*/ 544044 h 544044"/>
              <a:gd name="connsiteX9" fmla="*/ 2267367 w 3350788"/>
              <a:gd name="connsiteY9" fmla="*/ 544044 h 544044"/>
              <a:gd name="connsiteX10" fmla="*/ 1708902 w 3350788"/>
              <a:gd name="connsiteY10" fmla="*/ 544044 h 544044"/>
              <a:gd name="connsiteX11" fmla="*/ 1250961 w 3350788"/>
              <a:gd name="connsiteY11" fmla="*/ 544044 h 544044"/>
              <a:gd name="connsiteX12" fmla="*/ 726004 w 3350788"/>
              <a:gd name="connsiteY12" fmla="*/ 544044 h 544044"/>
              <a:gd name="connsiteX13" fmla="*/ 0 w 3350788"/>
              <a:gd name="connsiteY13" fmla="*/ 544044 h 544044"/>
              <a:gd name="connsiteX14" fmla="*/ 0 w 3350788"/>
              <a:gd name="connsiteY14" fmla="*/ 0 h 54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0788" h="544044" extrusionOk="0">
                <a:moveTo>
                  <a:pt x="0" y="0"/>
                </a:moveTo>
                <a:cubicBezTo>
                  <a:pt x="280035" y="-3623"/>
                  <a:pt x="495193" y="40876"/>
                  <a:pt x="625480" y="0"/>
                </a:cubicBezTo>
                <a:cubicBezTo>
                  <a:pt x="755767" y="-40876"/>
                  <a:pt x="1034786" y="15877"/>
                  <a:pt x="1150437" y="0"/>
                </a:cubicBezTo>
                <a:cubicBezTo>
                  <a:pt x="1266088" y="-15877"/>
                  <a:pt x="1568550" y="25753"/>
                  <a:pt x="1708902" y="0"/>
                </a:cubicBezTo>
                <a:cubicBezTo>
                  <a:pt x="1849255" y="-25753"/>
                  <a:pt x="2165597" y="66548"/>
                  <a:pt x="2300874" y="0"/>
                </a:cubicBezTo>
                <a:cubicBezTo>
                  <a:pt x="2436151" y="-66548"/>
                  <a:pt x="2632431" y="27220"/>
                  <a:pt x="2792323" y="0"/>
                </a:cubicBezTo>
                <a:cubicBezTo>
                  <a:pt x="2952215" y="-27220"/>
                  <a:pt x="3098528" y="54794"/>
                  <a:pt x="3350788" y="0"/>
                </a:cubicBezTo>
                <a:cubicBezTo>
                  <a:pt x="3351500" y="117522"/>
                  <a:pt x="3312404" y="282213"/>
                  <a:pt x="3350788" y="544044"/>
                </a:cubicBezTo>
                <a:cubicBezTo>
                  <a:pt x="3120662" y="597116"/>
                  <a:pt x="2930504" y="508622"/>
                  <a:pt x="2792323" y="544044"/>
                </a:cubicBezTo>
                <a:cubicBezTo>
                  <a:pt x="2654142" y="579466"/>
                  <a:pt x="2513068" y="482922"/>
                  <a:pt x="2267367" y="544044"/>
                </a:cubicBezTo>
                <a:cubicBezTo>
                  <a:pt x="2021666" y="605166"/>
                  <a:pt x="1855296" y="510118"/>
                  <a:pt x="1708902" y="544044"/>
                </a:cubicBezTo>
                <a:cubicBezTo>
                  <a:pt x="1562509" y="577970"/>
                  <a:pt x="1354075" y="510868"/>
                  <a:pt x="1250961" y="544044"/>
                </a:cubicBezTo>
                <a:cubicBezTo>
                  <a:pt x="1147847" y="577220"/>
                  <a:pt x="920812" y="512232"/>
                  <a:pt x="726004" y="544044"/>
                </a:cubicBezTo>
                <a:cubicBezTo>
                  <a:pt x="531196" y="575856"/>
                  <a:pt x="188774" y="501383"/>
                  <a:pt x="0" y="544044"/>
                </a:cubicBezTo>
                <a:cubicBezTo>
                  <a:pt x="-14638" y="394146"/>
                  <a:pt x="2938" y="2026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28748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th-TH" dirty="0"/>
              <a:t>การเรียนรู้  เด็ก  ครู  ผู้ปกครอง</a:t>
            </a:r>
          </a:p>
        </p:txBody>
      </p:sp>
    </p:spTree>
    <p:extLst>
      <p:ext uri="{BB962C8B-B14F-4D97-AF65-F5344CB8AC3E}">
        <p14:creationId xmlns:p14="http://schemas.microsoft.com/office/powerpoint/2010/main" val="21514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425</Words>
  <Application>Microsoft Office PowerPoint</Application>
  <PresentationFormat>แบบจอกว้าง</PresentationFormat>
  <Paragraphs>102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CordiaUPC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lpmp</cp:lastModifiedBy>
  <cp:revision>101</cp:revision>
  <cp:lastPrinted>2020-06-03T01:37:59Z</cp:lastPrinted>
  <dcterms:created xsi:type="dcterms:W3CDTF">2020-06-02T06:07:27Z</dcterms:created>
  <dcterms:modified xsi:type="dcterms:W3CDTF">2024-04-24T03:25:52Z</dcterms:modified>
</cp:coreProperties>
</file>