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19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F606B8-BF98-432E-AE0D-88E6F7404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B8DD173-7F94-41CE-9409-28DCA4CF53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F35C88-0664-4BFC-858A-5BAB53AD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77865C-91A5-4A33-BFCC-A43DFACB4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0A90FD-0E5F-4104-9BD8-79C7F8266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17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EEB0C3-7F19-41D5-B58E-D9DD4EC95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CB1C106-7B4A-4E2B-85D5-F6AFF2AE1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15EF30-4DE0-4843-A8E0-06A2307B8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ED85265-7480-4BEA-9976-0424D5072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9E164A-0AC6-43FC-8AB0-0C5B8BC1E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223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84570BC-BF3F-4334-B1E6-86644F7DE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C820553-6283-4761-92C7-5F108F1F1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B8DF6FF-549E-42B0-B226-D5DB56E35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ED3F6A-970C-49B8-9D9F-77FD1704F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098D81-613A-4720-AECA-FBB94E909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0041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B9D9A5-814F-467F-8BFE-97E986DE3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6F8F8B-F500-4B0A-8DAB-D5A74FA99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07864A2-9A13-4FBC-B7E7-1DB04B2D4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A74EDB-3258-4355-A6B7-9ECB21EDC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1E6D68-FA7B-4555-888C-9F223A52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388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33E09B-9A85-47E0-A913-92E87BD4D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98FB59C-39BC-4697-AE59-1EA623C51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6D2ECC-EFDA-49F7-AA5D-2F7C7FE3A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0F0CE1-09D7-41DC-A05E-02C2A5D17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A6F7C4-CB6A-4085-B5D0-88798B55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5398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185EE-0EC9-4730-99D2-7451324C4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3A69C5-B21E-4059-8014-E91286EC67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772678-E964-44D4-ABB1-704DC440BE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6AE3642-A63B-475F-AF7E-E74801843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2909282-3BC4-48FA-9753-9362E0771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57272CF-1AE5-4259-8726-46003136D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1371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147350-800C-41F6-A273-317C0A39E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6DA1A14-3E5B-421C-BA64-BAB1AE77F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4FE20CD-909C-4BC0-987F-91882C306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F122F9A-615C-47F4-9022-A9F79958DC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3754B3A-50DB-4022-84F9-0EE9187BA0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483DCF4-31FC-4432-9147-257ACD6FB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9811BDE-F664-48B2-830E-25779CCCF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5E07D2B-838D-4D3D-AD45-8E6C14AFF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55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B53538-C091-4CDD-93BF-F12FFB377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96EA36F-289E-41D3-97B2-57F2319A9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E12E048-4286-49CB-9BB2-825BBFC5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57B8FE5-5A32-47C5-BA27-8887F2E9C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859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D039BC-EBDE-4E9A-B60F-F41A395BE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66A6FE1-CEDA-4553-A883-E7D3A1C69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9C34E95-21F5-498B-A05B-E6E7481F6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053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94E08D-9004-41B2-8A53-A733956C1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1499D5-58A6-434B-BBC1-3E8AAE10D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3D8E6A0-3A1B-4B65-A308-68453D1A8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9E93326-9477-40DB-AEDB-AE0F97203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164A697-3CD2-4427-B253-84D164D8B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244DC61-6831-495D-A19F-8F766EB6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4577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9554B6-D7C6-4A5C-8F18-EF85A09F9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6206D3D-89CD-4766-9540-42EA80524C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769D7E6-AE41-4F54-8D46-96B762073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AEB4290-ADF3-4FC2-9A64-80AA3EECB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FACF1EC-0BD1-434B-B41B-33EBFA059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0F4BD51-4020-43A8-B635-8CD05D4AE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515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E53B0D9-9EB0-4B8B-94BA-B4578D8F5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5FBD6F-5FE7-4870-ADD6-4A7A514BB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33902C-C4EC-4F92-AEFE-F1433D11A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E3E51-390E-4C77-BA7A-6CC6167BA246}" type="datetimeFigureOut">
              <a:rPr lang="th-TH" smtClean="0"/>
              <a:pPr/>
              <a:t>09/05/63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9ED0D1-8D63-4C63-9BCA-8982B1C84D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96704C-E344-45E9-8094-7AE67A8C8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AB339-EA2F-4BD0-AA26-CC6A1545CF63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910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orms.gle/WWrk6W7uJr5qi7sn9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9CADC-948F-47B6-954E-2EFDE6F8C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82880" y="0"/>
            <a:ext cx="12541135" cy="6858000"/>
          </a:xfrm>
        </p:spPr>
        <p:txBody>
          <a:bodyPr>
            <a:normAutofit fontScale="90000"/>
          </a:bodyPr>
          <a:lstStyle/>
          <a:p>
            <a:r>
              <a:rPr lang="th-TH" sz="3600" dirty="0" err="1">
                <a:latin typeface="TH SarabunPSK" pitchFamily="34" charset="-34"/>
                <a:cs typeface="TH SarabunPSK" pitchFamily="34" charset="-34"/>
              </a:rPr>
              <a:t>กส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ศ. จะจัดให้มีการประชุม </a:t>
            </a:r>
            <a:r>
              <a:rPr lang="en-US" sz="3600" b="1" dirty="0">
                <a:latin typeface="TH SarabunPSK" pitchFamily="34" charset="-34"/>
                <a:cs typeface="TH SarabunPSK" pitchFamily="34" charset="-34"/>
              </a:rPr>
              <a:t>Workshop online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ผ่านระบบ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 ZOOM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6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สำหรับสถาบันอุดมศึกษา</a:t>
            </a:r>
            <a:br>
              <a:rPr lang="th-TH" sz="36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ที่สนใจจะส่งข้อเสนอโครงการเพื่อคัดเลือกเป็นสถาบันผลิตและพัฒนาครู</a:t>
            </a:r>
            <a:br>
              <a:rPr lang="th-TH" sz="3600" b="1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ใน </a:t>
            </a:r>
            <a:br>
              <a:rPr lang="th-TH" sz="3600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โครงการครูรัก(ษ์)ถิ่น รุ่นที่ ๒ ปีการศึกษา ๒๕๖๔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600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วันที่ ๒๒ พฤษภาคม ๒๕๖๓ เวลา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๑๓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๐๐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–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๑๕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๓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๐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น.</a:t>
            </a:r>
            <a:r>
              <a:rPr lang="th-TH" sz="36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6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th-TH" sz="36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(ขอเลื่อนจากวันที่ ๑๒ พฤษภาคม ๒๕๖๓)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600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โดยผู้สนใจเข้าร่วมประชุมสามารถลงทะเบียนได้ตามลิงค์ด้านล่างนี้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3600" dirty="0">
                <a:latin typeface="TH SarabunPSK" pitchFamily="34" charset="-34"/>
                <a:cs typeface="TH SarabunPSK" pitchFamily="34" charset="-34"/>
              </a:rPr>
            </a:br>
            <a:r>
              <a:rPr lang="en-US" sz="3600" u="sng" dirty="0">
                <a:latin typeface="TH SarabunPSK" pitchFamily="34" charset="-34"/>
                <a:cs typeface="TH SarabunPSK" pitchFamily="34" charset="-34"/>
                <a:hlinkClick r:id="rId2"/>
              </a:rPr>
              <a:t>https://forms.gle/WWrk6W7uJr5qi7sn9</a:t>
            </a:r>
            <a:r>
              <a:rPr lang="en-US" sz="3600" u="sng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หรือ</a:t>
            </a:r>
            <a:r>
              <a:rPr lang="en-US" sz="3600" dirty="0">
                <a:latin typeface="TH SarabunPSK" pitchFamily="34" charset="-34"/>
                <a:cs typeface="TH SarabunPSK" pitchFamily="34" charset="-34"/>
              </a:rPr>
              <a:t> Scan QR Code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600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600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600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sz="3600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(ขอให้ลงทะเบียนได้สถาบันละ ๒ ท่าน)</a:t>
            </a:r>
            <a:br>
              <a:rPr lang="th-TH" sz="3600" dirty="0">
                <a:latin typeface="TH SarabunPSK" pitchFamily="34" charset="-34"/>
                <a:cs typeface="TH SarabunPSK" pitchFamily="34" charset="-34"/>
              </a:rPr>
            </a:b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ทาง กสศ.จะจัดส่งลิงค์เข้าร่วมการประชุมไปทาง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e-mail 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ของ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ท่าน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3600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2200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หมายเหตุ </a:t>
            </a:r>
            <a:r>
              <a:rPr lang="en-US" sz="2200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: </a:t>
            </a:r>
            <a:r>
              <a:rPr lang="th-TH" sz="2200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หมด</a:t>
            </a:r>
            <a:r>
              <a:rPr lang="th-TH" sz="2200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เขตการ</a:t>
            </a:r>
            <a:r>
              <a:rPr lang="th-TH" sz="2200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ลงทะเบียนเข้าร่วมประชุม</a:t>
            </a:r>
            <a:r>
              <a:rPr lang="en-US" sz="2200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Workshop </a:t>
            </a:r>
            <a:r>
              <a:rPr lang="en-US" sz="2200" b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online</a:t>
            </a:r>
            <a:r>
              <a:rPr lang="th-TH" sz="2200" b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200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ผ่านระบบ</a:t>
            </a:r>
            <a:r>
              <a:rPr lang="en-US" sz="2200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ZOOM</a:t>
            </a:r>
            <a:r>
              <a:rPr lang="th-TH" sz="2200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2200" b="1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วันที่ </a:t>
            </a:r>
            <a:r>
              <a:rPr lang="en-US" sz="2200" b="1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19 </a:t>
            </a:r>
            <a:r>
              <a:rPr lang="th-TH" sz="2200" b="1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พฤษภาคม </a:t>
            </a:r>
            <a:r>
              <a:rPr lang="en-US" sz="2200" b="1" dirty="0" smtClean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2563</a:t>
            </a:r>
            <a:r>
              <a:rPr lang="en-US" sz="36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3600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</a:br>
            <a:endParaRPr lang="th-TH" sz="2800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26" name="Picture 2" descr="D:\USER 7\Downloads\qr-code (2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2842" y="4071669"/>
            <a:ext cx="1149690" cy="11496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79734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Angsana New</vt:lpstr>
      <vt:lpstr>Arial</vt:lpstr>
      <vt:lpstr>Calibri</vt:lpstr>
      <vt:lpstr>Calibri Light</vt:lpstr>
      <vt:lpstr>Cordia New</vt:lpstr>
      <vt:lpstr>TH SarabunIT๙</vt:lpstr>
      <vt:lpstr>TH SarabunPSK</vt:lpstr>
      <vt:lpstr>Office Theme</vt:lpstr>
      <vt:lpstr>กสศ. จะจัดให้มีการประชุม Workshop online ผ่านระบบ ZOOM สำหรับสถาบันอุดมศึกษา ที่สนใจจะส่งข้อเสนอโครงการเพื่อคัดเลือกเป็นสถาบันผลิตและพัฒนาครู ใน  โครงการครูรัก(ษ์)ถิ่น รุ่นที่ ๒ ปีการศึกษา ๒๕๖๔ วันที่ ๒๒ พฤษภาคม ๒๕๖๓ เวลา ๑๓.๐๐ – ๑๕.๓๐ น. (ขอเลื่อนจากวันที่ ๑๒ พฤษภาคม ๒๕๖๓) โดยผู้สนใจเข้าร่วมประชุมสามารถลงทะเบียนได้ตามลิงค์ด้านล่างนี้ https://forms.gle/WWrk6W7uJr5qi7sn9 หรือ Scan QR Code     (ขอให้ลงทะเบียนได้สถาบันละ ๒ ท่าน) ทาง กสศ.จะจัดส่งลิงค์เข้าร่วมการประชุมไปทาง e-mail ของท่าน หมายเหตุ : หมดเขตการลงทะเบียนเข้าร่วมประชุม Workshop online ผ่านระบบ ZOOM วันที่ 19 พฤษภาคม 2563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กสศ. จะจัดให้มีการประชุม Workshop online ผ่านระบบ ZOOM สำหรับสถาบันอุดมศึกษา ที่สนใจจะส่งข้อเสนอโครงการเพื่อคัดเลือกเป็นสถาบันผลิตและพัฒนาครู ใน  โครงการครูรัก(ษ์)ถิ่น รุ่นที่ 2 ปีการศึกษา 2564 วันที่ 22 พฤษภาคม 2563  เวลา 10.00 – 15.00 น. โดยผู้สนใจเข้าร่วมประชุม ลงทะเบียนใน google form ที่แนบไว้ (ขอให้ลงทะเบียนได้สถาบันละ 2 ท่าน) ทาง กสศ.จะจัดส่งลิงค์เข้าร่วมการประชุมไปทาง email</dc:title>
  <dc:creator>pissamai ratanarojsakul</dc:creator>
  <cp:lastModifiedBy>kamolwan plubjeen</cp:lastModifiedBy>
  <cp:revision>11</cp:revision>
  <dcterms:created xsi:type="dcterms:W3CDTF">2020-05-07T14:30:26Z</dcterms:created>
  <dcterms:modified xsi:type="dcterms:W3CDTF">2020-05-09T04:27:55Z</dcterms:modified>
</cp:coreProperties>
</file>