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pakorn Buasai" initials="SB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3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0002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1"/>
            <a:ext cx="10464800" cy="60977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79" y="2596444"/>
            <a:ext cx="11216641" cy="61885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4850" y="9114114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541BDC7B-AACE-4A79-9158-E18CD90C5F35-L0-001.jpeg" descr="541BDC7B-AACE-4A79-9158-E18CD90C5F3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885">
            <a:off x="-788096" y="14457"/>
            <a:ext cx="15131893" cy="9724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2" name="A741688E-D603-46C3-8D44-33C86058E2AB-L0-001.jpeg" descr="A741688E-D603-46C3-8D44-33C86058E2A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1300479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ชีวิตคนไทยรุ่นใหม่จะยากลำบาก"/>
          <p:cNvSpPr txBox="1"/>
          <p:nvPr/>
        </p:nvSpPr>
        <p:spPr>
          <a:xfrm>
            <a:off x="-53250" y="0"/>
            <a:ext cx="13058050" cy="1921503"/>
          </a:xfrm>
          <a:prstGeom prst="rect">
            <a:avLst/>
          </a:prstGeom>
          <a:gradFill>
            <a:gsLst>
              <a:gs pos="0">
                <a:srgbClr val="2E063D"/>
              </a:gs>
              <a:gs pos="100000">
                <a:srgbClr val="E292FE"/>
              </a:gs>
            </a:gsLst>
            <a:lin ang="2046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4300" tIns="114300" rIns="114300" bIns="114300"/>
          <a:lstStyle>
            <a:lvl1pPr defTabSz="457200">
              <a:defRPr sz="7400">
                <a:solidFill>
                  <a:srgbClr val="FFFFFF"/>
                </a:solidFill>
              </a:defRPr>
            </a:lvl1pPr>
          </a:lstStyle>
          <a:p>
            <a:r>
              <a:rPr lang="th-TH" sz="9600" dirty="0" smtClean="0">
                <a:cs typeface="TH Sarabun New" panose="020B0500040200020003" pitchFamily="34" charset="-34"/>
              </a:rPr>
              <a:t>ชีวิตคนไทยรุ่นใหม่จะยากลำบาก</a:t>
            </a:r>
            <a:endParaRPr sz="9600" dirty="0">
              <a:cs typeface="TH Sarabun New" panose="020B0500040200020003" pitchFamily="34" charset="-34"/>
            </a:endParaRPr>
          </a:p>
        </p:txBody>
      </p:sp>
      <p:pic>
        <p:nvPicPr>
          <p:cNvPr id="135" name="8C132FAA-B559-4F9A-B99E-DABD354B5F82-L0-001.jpeg" descr="8C132FAA-B559-4F9A-B99E-DABD354B5F8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82092">
            <a:off x="-791383" y="1872390"/>
            <a:ext cx="14173815" cy="796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3"/>
          <p:cNvSpPr txBox="1"/>
          <p:nvPr/>
        </p:nvSpPr>
        <p:spPr>
          <a:xfrm>
            <a:off x="186450" y="3299153"/>
            <a:ext cx="6336060" cy="597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แก้ไขปัญหาที่ซับซ้อน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คิดวิเคราะห์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(+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คิดสร้างสรรค์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(+7)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บริหารคน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(-1)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ร่วมมือกับผู้อื่น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(-3)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ฉลาดทางอารมณ์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(N)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การตัดสินใจ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(+1)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จิตใจบริการ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ใส่ใจลูกค้า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(-1)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เจรจาต่อรอง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(-4)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ความคิดยืดหยุ่น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(N)</a:t>
            </a:r>
          </a:p>
        </p:txBody>
      </p:sp>
      <p:sp>
        <p:nvSpPr>
          <p:cNvPr id="138" name="TextBox 4"/>
          <p:cNvSpPr txBox="1"/>
          <p:nvPr/>
        </p:nvSpPr>
        <p:spPr>
          <a:xfrm>
            <a:off x="6731515" y="2714378"/>
            <a:ext cx="7477761" cy="6563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endParaRPr dirty="0"/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แก้ไขปัญหาที่ซับซ้อน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ร่วมมือกับผู้อื่น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บริหารคน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คิดวิเคราะห์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เจรจาต่อรอง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ควบคุมคุณภาพ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จิตใจบริการ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ใส่ใจลูกค้า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การตัดสินใจ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การฟังอย่างตั้งใจ</a:t>
            </a:r>
            <a:r>
              <a:rPr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482600" indent="-482600" algn="l" defTabSz="1300480">
              <a:buSzPct val="100000"/>
              <a:buAutoNum type="arabicPeriod"/>
              <a:defRPr sz="3800">
                <a:latin typeface="TH Sarabun New"/>
                <a:ea typeface="TH Sarabun New"/>
                <a:cs typeface="TH Sarabun New"/>
                <a:sym typeface="TH Sarabun New"/>
              </a:defRPr>
            </a:pPr>
            <a:r>
              <a:rPr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คิดสร้างสรรค์</a:t>
            </a: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dE1C_iIg_w cli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8480" y="772160"/>
            <a:ext cx="14813280" cy="85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01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นิสัยแห่งความสำเร็จ"/>
          <p:cNvSpPr txBox="1">
            <a:spLocks noGrp="1"/>
          </p:cNvSpPr>
          <p:nvPr>
            <p:ph type="title"/>
          </p:nvPr>
        </p:nvSpPr>
        <p:spPr>
          <a:xfrm>
            <a:off x="136351" y="254000"/>
            <a:ext cx="12732097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 sz="104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+mj-lt"/>
                <a:cs typeface="TH Sarabun New" panose="020B0500040200020003" pitchFamily="34" charset="-34"/>
              </a:rPr>
              <a:t>นิสัยแห่งความสำเร็จ</a:t>
            </a:r>
            <a:endParaRPr dirty="0">
              <a:latin typeface="+mj-lt"/>
              <a:cs typeface="TH Sarabun New" panose="020B0500040200020003" pitchFamily="34" charset="-34"/>
            </a:endParaRPr>
          </a:p>
        </p:txBody>
      </p:sp>
      <p:sp>
        <p:nvSpPr>
          <p:cNvPr id="141" name="Grit  (“คลุกฝุ่น”  อิทธิบาทสี่)…"/>
          <p:cNvSpPr txBox="1">
            <a:spLocks noGrp="1"/>
          </p:cNvSpPr>
          <p:nvPr>
            <p:ph type="body" idx="1"/>
          </p:nvPr>
        </p:nvSpPr>
        <p:spPr>
          <a:xfrm>
            <a:off x="140267" y="2571165"/>
            <a:ext cx="12724266" cy="6994178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6000" b="1">
                <a:solidFill>
                  <a:srgbClr val="C82506"/>
                </a:solidFill>
              </a:defRPr>
            </a:pPr>
            <a:endParaRPr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6000" b="1">
                <a:solidFill>
                  <a:srgbClr val="C82506"/>
                </a:solidFill>
              </a:defRPr>
            </a:pPr>
            <a:r>
              <a:rPr sz="6600" dirty="0">
                <a:latin typeface="+mj-lt"/>
                <a:cs typeface="TH Sarabun New" panose="020B0500040200020003" pitchFamily="34" charset="-34"/>
              </a:rPr>
              <a:t>Grit  </a:t>
            </a:r>
            <a:r>
              <a:rPr lang="th-TH" sz="6600" dirty="0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(“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คลุกฝุ่</a:t>
            </a:r>
            <a:r>
              <a:rPr lang="th-TH" sz="6600" dirty="0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น”</a:t>
            </a:r>
            <a:r>
              <a:rPr lang="en-US" sz="6600" dirty="0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 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อิทธิ</a:t>
            </a:r>
            <a:r>
              <a:rPr sz="6600" dirty="0" err="1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บาท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สี่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)</a:t>
            </a:r>
            <a:endParaRPr sz="6600" dirty="0">
              <a:solidFill>
                <a:srgbClr val="791A3D"/>
              </a:solidFill>
              <a:latin typeface="+mj-lt"/>
              <a:cs typeface="TH Sarabun New" panose="020B0500040200020003" pitchFamily="34" charset="-34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6000" b="1">
                <a:solidFill>
                  <a:srgbClr val="C82506"/>
                </a:solidFill>
              </a:defRPr>
            </a:pPr>
            <a:r>
              <a:rPr sz="6600" dirty="0">
                <a:latin typeface="+mj-lt"/>
                <a:cs typeface="TH Sarabun New" panose="020B0500040200020003" pitchFamily="34" charset="-34"/>
              </a:rPr>
              <a:t>Loving to learn  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(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รักเรียนรู้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)</a:t>
            </a:r>
            <a:endParaRPr sz="6600" dirty="0">
              <a:solidFill>
                <a:srgbClr val="791A3D"/>
              </a:solidFill>
              <a:latin typeface="+mj-lt"/>
              <a:cs typeface="TH Sarabun New" panose="020B0500040200020003" pitchFamily="34" charset="-34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6000" b="1">
                <a:solidFill>
                  <a:srgbClr val="C82506"/>
                </a:solidFill>
              </a:defRPr>
            </a:pPr>
            <a:r>
              <a:rPr sz="6600" dirty="0">
                <a:latin typeface="+mj-lt"/>
                <a:cs typeface="TH Sarabun New" panose="020B0500040200020003" pitchFamily="34" charset="-34"/>
              </a:rPr>
              <a:t>Collaboration 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(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รักร่วมงาน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)</a:t>
            </a:r>
            <a:endParaRPr sz="6600" dirty="0">
              <a:solidFill>
                <a:srgbClr val="791A3D"/>
              </a:solidFill>
              <a:latin typeface="+mj-lt"/>
              <a:cs typeface="TH Sarabun New" panose="020B0500040200020003" pitchFamily="34" charset="-34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6000" b="1">
                <a:solidFill>
                  <a:srgbClr val="C82506"/>
                </a:solidFill>
              </a:defRPr>
            </a:pPr>
            <a:r>
              <a:rPr sz="6600" dirty="0">
                <a:latin typeface="+mj-lt"/>
                <a:cs typeface="TH Sarabun New" panose="020B0500040200020003" pitchFamily="34" charset="-34"/>
              </a:rPr>
              <a:t>Gratitude  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(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รู้คุณ</a:t>
            </a:r>
            <a:r>
              <a:rPr sz="6600" dirty="0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 </a:t>
            </a:r>
            <a:r>
              <a:rPr sz="6600" dirty="0" err="1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แทน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คุณ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)</a:t>
            </a:r>
            <a:endParaRPr sz="6600" dirty="0">
              <a:solidFill>
                <a:srgbClr val="791A3D"/>
              </a:solidFill>
              <a:latin typeface="+mj-lt"/>
              <a:cs typeface="TH Sarabun New" panose="020B0500040200020003" pitchFamily="34" charset="-34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6000" b="1">
                <a:solidFill>
                  <a:srgbClr val="C82506"/>
                </a:solidFill>
              </a:defRPr>
            </a:pPr>
            <a:r>
              <a:rPr sz="6600" dirty="0">
                <a:latin typeface="+mj-lt"/>
                <a:cs typeface="TH Sarabun New" panose="020B0500040200020003" pitchFamily="34" charset="-34"/>
              </a:rPr>
              <a:t>Money literacy 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(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ใช้</a:t>
            </a:r>
            <a:r>
              <a:rPr sz="6600" dirty="0" err="1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เงินด้วย</a:t>
            </a:r>
            <a:r>
              <a:rPr sz="6600" dirty="0" err="1" smtClean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สมอง</a:t>
            </a:r>
            <a:r>
              <a:rPr lang="th-TH" sz="6600" dirty="0">
                <a:solidFill>
                  <a:srgbClr val="791A3D"/>
                </a:solidFill>
                <a:latin typeface="+mj-lt"/>
                <a:cs typeface="TH Sarabun New" panose="020B0500040200020003" pitchFamily="34" charset="-34"/>
              </a:rPr>
              <a:t>)</a:t>
            </a:r>
            <a:endParaRPr sz="6600" dirty="0">
              <a:solidFill>
                <a:srgbClr val="791A3D"/>
              </a:solidFill>
              <a:latin typeface="+mj-lt"/>
              <a:cs typeface="TH Sarabun New" panose="020B0500040200020003" pitchFamily="34" charset="-34"/>
            </a:endParaRPr>
          </a:p>
        </p:txBody>
      </p:sp>
      <p:sp>
        <p:nvSpPr>
          <p:cNvPr id="142" name="(ตัวอย่าง)"/>
          <p:cNvSpPr txBox="1"/>
          <p:nvPr/>
        </p:nvSpPr>
        <p:spPr>
          <a:xfrm>
            <a:off x="5215438" y="2117688"/>
            <a:ext cx="218329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r>
              <a:rPr lang="th-TH" sz="6000" dirty="0" smtClean="0">
                <a:latin typeface="+mj-lt"/>
                <a:cs typeface="TH Sarabun New" panose="020B0500040200020003" pitchFamily="34" charset="-34"/>
              </a:rPr>
              <a:t>(</a:t>
            </a:r>
            <a:r>
              <a:rPr sz="6000" dirty="0" err="1" smtClean="0">
                <a:latin typeface="+mj-lt"/>
                <a:cs typeface="TH Sarabun New" panose="020B0500040200020003" pitchFamily="34" charset="-34"/>
              </a:rPr>
              <a:t>ตัวอย่าง</a:t>
            </a:r>
            <a:r>
              <a:rPr lang="th-TH" sz="6000" dirty="0" smtClean="0">
                <a:latin typeface="+mj-lt"/>
                <a:cs typeface="TH Sarabun New" panose="020B0500040200020003" pitchFamily="34" charset="-34"/>
              </a:rPr>
              <a:t>)</a:t>
            </a:r>
            <a:endParaRPr sz="6000" dirty="0">
              <a:latin typeface="+mj-lt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541BDC7B-AACE-4A79-9158-E18CD90C5F35-L0-001.jpeg" descr="541BDC7B-AACE-4A79-9158-E18CD90C5F3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885">
            <a:off x="-788096" y="14457"/>
            <a:ext cx="15131893" cy="9724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131</Words>
  <Application>Microsoft Office PowerPoint</Application>
  <PresentationFormat>Custom</PresentationFormat>
  <Paragraphs>30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Helvetica Neue Thin</vt:lpstr>
      <vt:lpstr>TH Sarabun New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นิสัยแห่งความสำเร็จ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Rinrada Taengtung</dc:creator>
  <cp:lastModifiedBy>Rinrada Taengtung</cp:lastModifiedBy>
  <cp:revision>6</cp:revision>
  <dcterms:modified xsi:type="dcterms:W3CDTF">2019-08-02T17:29:39Z</dcterms:modified>
</cp:coreProperties>
</file>